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28"/>
  </p:notesMasterIdLst>
  <p:sldIdLst>
    <p:sldId id="273" r:id="rId3"/>
    <p:sldId id="370" r:id="rId4"/>
    <p:sldId id="469" r:id="rId5"/>
    <p:sldId id="457" r:id="rId6"/>
    <p:sldId id="459" r:id="rId7"/>
    <p:sldId id="461" r:id="rId8"/>
    <p:sldId id="462" r:id="rId9"/>
    <p:sldId id="448" r:id="rId10"/>
    <p:sldId id="256" r:id="rId11"/>
    <p:sldId id="257" r:id="rId12"/>
    <p:sldId id="258" r:id="rId13"/>
    <p:sldId id="259" r:id="rId14"/>
    <p:sldId id="260" r:id="rId15"/>
    <p:sldId id="261" r:id="rId16"/>
    <p:sldId id="470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9" roundtripDataSignature="AMtx7mi5zMyTG2BRZmowI+A20yhoO/F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 snapToGrid="0" snapToObjects="1">
      <p:cViewPr varScale="1">
        <p:scale>
          <a:sx n="98" d="100"/>
          <a:sy n="98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ja-JP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8993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e0172192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5e0172192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5e0172192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-JP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e0209390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5e02093908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g5e02093908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-JP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5e0209390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5e02093908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5e02093908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ja-JP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e0172192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g5e0172192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5e0172192b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-JP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ja-JP"/>
              <a:t>St</a:t>
            </a:r>
            <a:r>
              <a:rPr lang="ja-JP" altLang="en-US"/>
              <a:t>西から</a:t>
            </a:r>
            <a:r>
              <a:rPr lang="en-US" altLang="ja-JP"/>
              <a:t>100</a:t>
            </a:r>
            <a:endParaRPr/>
          </a:p>
        </p:txBody>
      </p:sp>
      <p:sp>
        <p:nvSpPr>
          <p:cNvPr id="202" name="Google Shape;2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ja-JP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altLang="ja-JP"/>
              <a:t>St</a:t>
            </a:r>
            <a:r>
              <a:rPr lang="ja-JP" altLang="en-US"/>
              <a:t>西から</a:t>
            </a:r>
            <a:r>
              <a:rPr lang="en-US" altLang="ja-JP"/>
              <a:t>100</a:t>
            </a:r>
            <a:endParaRPr/>
          </a:p>
        </p:txBody>
      </p:sp>
      <p:sp>
        <p:nvSpPr>
          <p:cNvPr id="202" name="Google Shape;2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ja-JP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646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5e020939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5e0209390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5e0209390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ja-JP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e0172192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5e0172192b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g5e0172192b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-JP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36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e017219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5e0172192b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g5e0172192b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ja-JP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5e0172192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5e0172192b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5e0172192b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altLang="ja-JP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e0209390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5e02093908_0_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5e02093908_0_54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2019/7/22</a:t>
            </a:r>
            <a:endParaRPr/>
          </a:p>
        </p:txBody>
      </p:sp>
      <p:sp>
        <p:nvSpPr>
          <p:cNvPr id="258" name="Google Shape;258;g5e02093908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e02093908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5e0209390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e02093908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5e02093908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5e02093908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5e02093908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48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093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578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753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940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7791B-420A-44FF-B14F-BC7F1F9F0C1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0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 &#10;縦書きテキスト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縦書きテキスト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e02093908_0_10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5e02093908_0_10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g5e02093908_0_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5e02093908_0_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5e02093908_0_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e02093908_0_1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5e02093908_0_1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5e02093908_0_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5e02093908_0_10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5e02093908_0_10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e02093908_0_1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5e02093908_0_1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g5e02093908_0_1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5e02093908_0_1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5e02093908_0_1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e02093908_0_1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5e02093908_0_1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5e02093908_0_1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5e02093908_0_1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5e02093908_0_1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5e02093908_0_1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e02093908_0_1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5e02093908_0_1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g5e02093908_0_1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g5e02093908_0_1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g5e02093908_0_1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g5e02093908_0_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5e02093908_0_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5e02093908_0_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e02093908_0_1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5e02093908_0_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5e02093908_0_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5e02093908_0_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5e02093908_0_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5e02093908_0_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5e02093908_0_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5e02093908_0_1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5e02093908_0_1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1" name="Google Shape;141;g5e02093908_0_1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g5e02093908_0_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5e02093908_0_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5e02093908_0_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02093908_0_1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5e02093908_0_1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g5e02093908_0_15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9" name="Google Shape;149;g5e02093908_0_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5e02093908_0_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5e02093908_0_1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02093908_0_1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5e02093908_0_157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g5e02093908_0_1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5e02093908_0_1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5e02093908_0_1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e02093908_0_163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5e02093908_0_163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g5e02093908_0_1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5e02093908_0_1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5e02093908_0_1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ユーザー設定レイアウト">
  <p:cSld name="ユーザー設定レイアウト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444500" y="1049808"/>
            <a:ext cx="11295063" cy="52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 &#10;コンテンツ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e02093908_0_9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g5e02093908_0_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g5e02093908_0_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g5e02093908_0_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g5e02093908_0_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tiff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emf"/><Relationship Id="rId18" Type="http://schemas.openxmlformats.org/officeDocument/2006/relationships/image" Target="../media/image24.emf"/><Relationship Id="rId3" Type="http://schemas.openxmlformats.org/officeDocument/2006/relationships/image" Target="../media/image10.png"/><Relationship Id="rId21" Type="http://schemas.openxmlformats.org/officeDocument/2006/relationships/image" Target="../media/image27.emf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emf"/><Relationship Id="rId20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11.png"/><Relationship Id="rId15" Type="http://schemas.openxmlformats.org/officeDocument/2006/relationships/image" Target="../media/image21.emf"/><Relationship Id="rId10" Type="http://schemas.openxmlformats.org/officeDocument/2006/relationships/image" Target="../media/image16.emf"/><Relationship Id="rId19" Type="http://schemas.openxmlformats.org/officeDocument/2006/relationships/image" Target="../media/image25.emf"/><Relationship Id="rId4" Type="http://schemas.openxmlformats.org/officeDocument/2006/relationships/image" Target="../media/image1.emf"/><Relationship Id="rId9" Type="http://schemas.openxmlformats.org/officeDocument/2006/relationships/image" Target="../media/image15.emf"/><Relationship Id="rId1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8.emf"/><Relationship Id="rId18" Type="http://schemas.openxmlformats.org/officeDocument/2006/relationships/image" Target="../media/image43.emf"/><Relationship Id="rId26" Type="http://schemas.openxmlformats.org/officeDocument/2006/relationships/image" Target="../media/image51.emf"/><Relationship Id="rId3" Type="http://schemas.openxmlformats.org/officeDocument/2006/relationships/image" Target="../media/image28.emf"/><Relationship Id="rId21" Type="http://schemas.openxmlformats.org/officeDocument/2006/relationships/image" Target="../media/image46.png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17" Type="http://schemas.openxmlformats.org/officeDocument/2006/relationships/image" Target="../media/image42.emf"/><Relationship Id="rId25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emf"/><Relationship Id="rId20" Type="http://schemas.openxmlformats.org/officeDocument/2006/relationships/image" Target="../media/image45.emf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24" Type="http://schemas.openxmlformats.org/officeDocument/2006/relationships/image" Target="../media/image49.jpeg"/><Relationship Id="rId32" Type="http://schemas.openxmlformats.org/officeDocument/2006/relationships/image" Target="../media/image57.emf"/><Relationship Id="rId5" Type="http://schemas.openxmlformats.org/officeDocument/2006/relationships/image" Target="../media/image30.emf"/><Relationship Id="rId15" Type="http://schemas.openxmlformats.org/officeDocument/2006/relationships/image" Target="../media/image40.tiff"/><Relationship Id="rId23" Type="http://schemas.openxmlformats.org/officeDocument/2006/relationships/image" Target="../media/image48.jpeg"/><Relationship Id="rId28" Type="http://schemas.openxmlformats.org/officeDocument/2006/relationships/image" Target="../media/image53.emf"/><Relationship Id="rId10" Type="http://schemas.openxmlformats.org/officeDocument/2006/relationships/image" Target="../media/image35.emf"/><Relationship Id="rId19" Type="http://schemas.openxmlformats.org/officeDocument/2006/relationships/image" Target="../media/image44.emf"/><Relationship Id="rId31" Type="http://schemas.openxmlformats.org/officeDocument/2006/relationships/image" Target="../media/image56.tiff"/><Relationship Id="rId4" Type="http://schemas.openxmlformats.org/officeDocument/2006/relationships/image" Target="../media/image29.emf"/><Relationship Id="rId9" Type="http://schemas.openxmlformats.org/officeDocument/2006/relationships/image" Target="../media/image34.tiff"/><Relationship Id="rId14" Type="http://schemas.openxmlformats.org/officeDocument/2006/relationships/image" Target="../media/image39.emf"/><Relationship Id="rId22" Type="http://schemas.openxmlformats.org/officeDocument/2006/relationships/image" Target="../media/image47.emf"/><Relationship Id="rId27" Type="http://schemas.openxmlformats.org/officeDocument/2006/relationships/image" Target="../media/image52.emf"/><Relationship Id="rId30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emf"/><Relationship Id="rId18" Type="http://schemas.openxmlformats.org/officeDocument/2006/relationships/image" Target="../media/image72.emf"/><Relationship Id="rId26" Type="http://schemas.openxmlformats.org/officeDocument/2006/relationships/image" Target="../media/image80.emf"/><Relationship Id="rId3" Type="http://schemas.openxmlformats.org/officeDocument/2006/relationships/image" Target="../media/image58.png"/><Relationship Id="rId21" Type="http://schemas.openxmlformats.org/officeDocument/2006/relationships/image" Target="../media/image75.emf"/><Relationship Id="rId7" Type="http://schemas.openxmlformats.org/officeDocument/2006/relationships/image" Target="../media/image62.emf"/><Relationship Id="rId12" Type="http://schemas.openxmlformats.org/officeDocument/2006/relationships/image" Target="../media/image67.emf"/><Relationship Id="rId17" Type="http://schemas.openxmlformats.org/officeDocument/2006/relationships/image" Target="../media/image71.emf"/><Relationship Id="rId25" Type="http://schemas.openxmlformats.org/officeDocument/2006/relationships/image" Target="../media/image79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emf"/><Relationship Id="rId20" Type="http://schemas.openxmlformats.org/officeDocument/2006/relationships/image" Target="../media/image74.emf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6.emf"/><Relationship Id="rId24" Type="http://schemas.openxmlformats.org/officeDocument/2006/relationships/image" Target="../media/image78.png"/><Relationship Id="rId5" Type="http://schemas.openxmlformats.org/officeDocument/2006/relationships/image" Target="../media/image60.emf"/><Relationship Id="rId15" Type="http://schemas.openxmlformats.org/officeDocument/2006/relationships/image" Target="../media/image1.emf"/><Relationship Id="rId23" Type="http://schemas.openxmlformats.org/officeDocument/2006/relationships/image" Target="../media/image77.png"/><Relationship Id="rId28" Type="http://schemas.openxmlformats.org/officeDocument/2006/relationships/image" Target="../media/image82.emf"/><Relationship Id="rId10" Type="http://schemas.openxmlformats.org/officeDocument/2006/relationships/image" Target="../media/image65.emf"/><Relationship Id="rId19" Type="http://schemas.openxmlformats.org/officeDocument/2006/relationships/image" Target="../media/image73.emf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emf"/><Relationship Id="rId22" Type="http://schemas.openxmlformats.org/officeDocument/2006/relationships/image" Target="../media/image76.png"/><Relationship Id="rId27" Type="http://schemas.openxmlformats.org/officeDocument/2006/relationships/image" Target="../media/image8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12" Type="http://schemas.openxmlformats.org/officeDocument/2006/relationships/image" Target="../media/image9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emf"/><Relationship Id="rId11" Type="http://schemas.openxmlformats.org/officeDocument/2006/relationships/image" Target="../media/image91.tiff"/><Relationship Id="rId5" Type="http://schemas.openxmlformats.org/officeDocument/2006/relationships/image" Target="../media/image86.png"/><Relationship Id="rId10" Type="http://schemas.openxmlformats.org/officeDocument/2006/relationships/image" Target="../media/image90.tiff"/><Relationship Id="rId4" Type="http://schemas.openxmlformats.org/officeDocument/2006/relationships/image" Target="../media/image85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209800" y="1700809"/>
            <a:ext cx="7772400" cy="3816424"/>
          </a:xfrm>
          <a:noFill/>
        </p:spPr>
        <p:txBody>
          <a:bodyPr>
            <a:normAutofit/>
          </a:bodyPr>
          <a:lstStyle/>
          <a:p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JANOG44 Meeting</a:t>
            </a:r>
            <a:b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b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ホスト・協賛のみなさまに感謝</a:t>
            </a:r>
            <a:b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br>
              <a:rPr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</a:b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〜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全 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93 </a:t>
            </a:r>
            <a:r>
              <a:rPr lang="ja-JP" altLang="en-US" sz="3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社・団体 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〜</a:t>
            </a:r>
            <a:endParaRPr kumimoji="1" lang="ja-JP" altLang="en-US" sz="3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0416" y="6025530"/>
            <a:ext cx="629818" cy="66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JANOG44 Meeting Sponsors - Japan Network Operators' Group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9543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e0172192b_0_13"/>
          <p:cNvSpPr txBox="1">
            <a:spLocks noGrp="1"/>
          </p:cNvSpPr>
          <p:nvPr>
            <p:ph type="ctrTitle"/>
          </p:nvPr>
        </p:nvSpPr>
        <p:spPr>
          <a:xfrm>
            <a:off x="1524000" y="2235138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ja-JP" sz="11000" b="1">
                <a:latin typeface="Georgia"/>
                <a:ea typeface="Georgia"/>
                <a:cs typeface="Georgia"/>
                <a:sym typeface="Georgia"/>
              </a:rPr>
              <a:t>「The One」</a:t>
            </a:r>
            <a:endParaRPr sz="11000" b="1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5e02093908_0_36"/>
          <p:cNvSpPr txBox="1">
            <a:spLocks noGrp="1"/>
          </p:cNvSpPr>
          <p:nvPr>
            <p:ph type="ctrTitle"/>
          </p:nvPr>
        </p:nvSpPr>
        <p:spPr>
          <a:xfrm>
            <a:off x="1445050" y="2235138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ja-JP" sz="12000"/>
              <a:t>約200</a:t>
            </a:r>
            <a:endParaRPr sz="1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5e02093908_0_41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5" y="1843225"/>
            <a:ext cx="2910102" cy="19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5e02093908_0_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/>
              <a:t>JANOGerが食べた第一旭ラーメン(推定)</a:t>
            </a:r>
            <a:endParaRPr/>
          </a:p>
        </p:txBody>
      </p:sp>
      <p:pic>
        <p:nvPicPr>
          <p:cNvPr id="189" name="Google Shape;189;g5e02093908_0_4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413" y="1607200"/>
            <a:ext cx="6483164" cy="486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5e02093908_0_41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89" y="1843225"/>
            <a:ext cx="2681514" cy="178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5e02093908_0_41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089" y="3783301"/>
            <a:ext cx="2681514" cy="178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5e02093908_0_41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75" y="3935701"/>
            <a:ext cx="2077422" cy="2769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5e0172192b_0_1"/>
          <p:cNvSpPr txBox="1">
            <a:spLocks noGrp="1"/>
          </p:cNvSpPr>
          <p:nvPr>
            <p:ph type="ctrTitle"/>
          </p:nvPr>
        </p:nvSpPr>
        <p:spPr>
          <a:xfrm>
            <a:off x="1445050" y="2235138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altLang="ja-JP" sz="20000" b="1"/>
              <a:t>1602</a:t>
            </a:r>
            <a:endParaRPr sz="20000" b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title"/>
          </p:nvPr>
        </p:nvSpPr>
        <p:spPr>
          <a:xfrm>
            <a:off x="838200" y="24789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ja-JP" sz="4800"/>
              <a:t>🎊</a:t>
            </a:r>
            <a:r>
              <a:rPr lang="ja-JP" sz="6000"/>
              <a:t>JANOG44 </a:t>
            </a:r>
            <a:r>
              <a:rPr lang="ja-JP" sz="4800"/>
              <a:t>参加者数集計🎊</a:t>
            </a:r>
            <a:endParaRPr sz="4800"/>
          </a:p>
        </p:txBody>
      </p:sp>
      <p:sp>
        <p:nvSpPr>
          <p:cNvPr id="205" name="Google Shape;205;p3"/>
          <p:cNvSpPr txBox="1"/>
          <p:nvPr/>
        </p:nvSpPr>
        <p:spPr>
          <a:xfrm>
            <a:off x="742050" y="1453856"/>
            <a:ext cx="10707900" cy="4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>
              <a:buSzPts val="3600"/>
              <a:buFont typeface="Calibri"/>
              <a:buChar char="●"/>
            </a:pPr>
            <a:r>
              <a:rPr lang="ja-JP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本会議</a:t>
            </a:r>
            <a:r>
              <a:rPr lang="ja-JP"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　　　　　　　    ：    </a:t>
            </a:r>
            <a:r>
              <a:rPr lang="ja-JP" altLang="en-US"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altLang="ja-JP" sz="374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1602</a:t>
            </a:r>
            <a:r>
              <a:rPr lang="ja-JP"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br>
              <a:rPr lang="en-US" altLang="ja-JP"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altLang="ja-JP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※</a:t>
            </a:r>
            <a:r>
              <a:rPr lang="ja-JP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当日参加</a:t>
            </a:r>
            <a:r>
              <a:rPr lang="en-US" altLang="ja-JP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246</a:t>
            </a:r>
            <a:r>
              <a:rPr lang="ja-JP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r>
              <a:rPr lang="en-US" altLang="ja-JP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ja-JP" alt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西</a:t>
            </a:r>
            <a:r>
              <a:rPr lang="en-US" altLang="ja-JP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 </a:t>
            </a:r>
            <a:r>
              <a:rPr lang="ja-JP" alt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東</a:t>
            </a:r>
            <a:r>
              <a:rPr lang="en-US" altLang="ja-JP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143 </a:t>
            </a:r>
            <a:r>
              <a:rPr lang="ja-JP" alt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海外</a:t>
            </a:r>
            <a:r>
              <a:rPr lang="en-US" altLang="ja-JP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オリエンテーション            :         </a:t>
            </a:r>
            <a:r>
              <a:rPr lang="en-US" alt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ja-JP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182</a:t>
            </a: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ハッカソン                              :          </a:t>
            </a:r>
            <a:r>
              <a:rPr lang="en-US" alt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35名</a:t>
            </a:r>
            <a:endParaRPr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懇親会                                       :          </a:t>
            </a:r>
            <a:r>
              <a:rPr lang="ja-JP" alt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939</a:t>
            </a: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endParaRPr lang="en-US" altLang="ja-JP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altLang="ja-JP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</a:t>
            </a:r>
            <a:r>
              <a:rPr lang="ja-JP" alt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延べ視聴数</a:t>
            </a:r>
            <a:r>
              <a:rPr lang="en-US" alt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:         3500</a:t>
            </a:r>
            <a:r>
              <a:rPr lang="ja-JP" alt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回</a:t>
            </a:r>
            <a:endParaRPr lang="en-US" altLang="ja-JP"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alt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</a:t>
            </a:r>
            <a:r>
              <a:rPr lang="ja-JP" alt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最高視聴数</a:t>
            </a:r>
            <a:r>
              <a:rPr lang="en-US" altLang="ja-JP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:            300</a:t>
            </a:r>
            <a:r>
              <a:rPr lang="ja-JP" alt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名</a:t>
            </a:r>
            <a:endParaRPr lang="en-US" altLang="ja-JP" sz="3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CC9218-E486-4D44-8547-60E9384080E3}"/>
              </a:ext>
            </a:extLst>
          </p:cNvPr>
          <p:cNvSpPr txBox="1"/>
          <p:nvPr/>
        </p:nvSpPr>
        <p:spPr>
          <a:xfrm>
            <a:off x="10284105" y="6410050"/>
            <a:ext cx="1907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/>
              <a:t>7/26 16:00</a:t>
            </a:r>
            <a:r>
              <a:rPr kumimoji="1" lang="ja-JP" altLang="en-US" sz="2000"/>
              <a:t>時点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title"/>
          </p:nvPr>
        </p:nvSpPr>
        <p:spPr>
          <a:xfrm>
            <a:off x="720632" y="247895"/>
            <a:ext cx="1108818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ja-JP" sz="6000"/>
              <a:t>🎊JANOG44 </a:t>
            </a:r>
            <a:r>
              <a:rPr lang="en-US" altLang="ja-JP" sz="6000" dirty="0"/>
              <a:t>Attendees Statistics</a:t>
            </a:r>
            <a:r>
              <a:rPr lang="ja-JP" sz="6000"/>
              <a:t>🎊</a:t>
            </a:r>
            <a:endParaRPr sz="6000" dirty="0"/>
          </a:p>
        </p:txBody>
      </p:sp>
      <p:sp>
        <p:nvSpPr>
          <p:cNvPr id="205" name="Google Shape;205;p3"/>
          <p:cNvSpPr txBox="1"/>
          <p:nvPr/>
        </p:nvSpPr>
        <p:spPr>
          <a:xfrm>
            <a:off x="742050" y="1453856"/>
            <a:ext cx="10707900" cy="48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>
              <a:buSzPts val="3600"/>
              <a:buFont typeface="Calibri"/>
              <a:buChar char="●"/>
            </a:pPr>
            <a:r>
              <a:rPr lang="en-US" altLang="ja-JP" sz="3600" dirty="0">
                <a:latin typeface="Calibri"/>
                <a:ea typeface="Calibri"/>
                <a:cs typeface="Calibri"/>
                <a:sym typeface="Calibri"/>
              </a:rPr>
              <a:t>Meeting</a:t>
            </a:r>
            <a:r>
              <a:rPr lang="en-US" altLang="ja-JP" sz="37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en-US" altLang="ja-JP" sz="374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ja-JP"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ja-JP" altLang="en-US"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altLang="ja-JP" sz="374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1602</a:t>
            </a:r>
            <a:br>
              <a:rPr lang="en-US" altLang="ja-JP" sz="37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altLang="ja-JP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Walk-in </a:t>
            </a:r>
            <a:r>
              <a:rPr lang="en-US" altLang="ja-JP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246</a:t>
            </a:r>
            <a:r>
              <a:rPr lang="en-US" altLang="ja-JP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(East:100 West:143 Oversea: 3)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Orientation					</a:t>
            </a: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   </a:t>
            </a: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ja-JP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182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Hackathon					</a:t>
            </a: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     </a:t>
            </a: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35</a:t>
            </a: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						</a:t>
            </a:r>
            <a:r>
              <a:rPr lang="ja-JP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       </a:t>
            </a: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ja-JP" alt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939</a:t>
            </a:r>
            <a:endParaRPr lang="en-US" altLang="ja-JP"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altLang="ja-JP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</a:t>
            </a: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Listener (Total)		:         3500 Times</a:t>
            </a: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●"/>
            </a:pPr>
            <a:r>
              <a:rPr lang="en-US" altLang="ja-JP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</a:t>
            </a:r>
            <a:r>
              <a:rPr lang="en-US" altLang="ja-JP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Listener (Max)		:            300 Persons</a:t>
            </a:r>
            <a:endParaRPr lang="en-US" altLang="ja-JP"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CC9218-E486-4D44-8547-60E9384080E3}"/>
              </a:ext>
            </a:extLst>
          </p:cNvPr>
          <p:cNvSpPr txBox="1"/>
          <p:nvPr/>
        </p:nvSpPr>
        <p:spPr>
          <a:xfrm>
            <a:off x="10179601" y="6410050"/>
            <a:ext cx="202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as of 7/26 16:00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739348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"/>
          <p:cNvSpPr txBox="1">
            <a:spLocks noGrp="1"/>
          </p:cNvSpPr>
          <p:nvPr>
            <p:ph type="title"/>
          </p:nvPr>
        </p:nvSpPr>
        <p:spPr>
          <a:xfrm>
            <a:off x="838200" y="-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ja-JP" sz="4800"/>
              <a:t>アンケートにご協力を！🙏</a:t>
            </a:r>
            <a:endParaRPr/>
          </a:p>
        </p:txBody>
      </p:sp>
      <p:pic>
        <p:nvPicPr>
          <p:cNvPr id="211" name="Google Shape;2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044974"/>
            <a:ext cx="10381549" cy="550505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"/>
          <p:cNvSpPr/>
          <p:nvPr/>
        </p:nvSpPr>
        <p:spPr>
          <a:xfrm>
            <a:off x="838200" y="4396075"/>
            <a:ext cx="1646400" cy="4953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"/>
          <p:cNvSpPr/>
          <p:nvPr/>
        </p:nvSpPr>
        <p:spPr>
          <a:xfrm>
            <a:off x="2859850" y="5745400"/>
            <a:ext cx="1646400" cy="297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"/>
          <p:cNvSpPr/>
          <p:nvPr/>
        </p:nvSpPr>
        <p:spPr>
          <a:xfrm>
            <a:off x="6127950" y="4594150"/>
            <a:ext cx="2661600" cy="1213200"/>
          </a:xfrm>
          <a:prstGeom prst="wedgeRectCallout">
            <a:avLst>
              <a:gd name="adj1" fmla="val -107206"/>
              <a:gd name="adj2" fmla="val 52036"/>
            </a:avLst>
          </a:prstGeom>
          <a:solidFill>
            <a:srgbClr val="CFE2F3"/>
          </a:solidFill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回答期限: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2019/08/16 12:00(JST)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"/>
          <p:cNvSpPr txBox="1">
            <a:spLocks noGrp="1"/>
          </p:cNvSpPr>
          <p:nvPr>
            <p:ph type="title"/>
          </p:nvPr>
        </p:nvSpPr>
        <p:spPr>
          <a:xfrm>
            <a:off x="381000" y="247750"/>
            <a:ext cx="1143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ja-JP" sz="4800"/>
              <a:t>アーカイブ配信</a:t>
            </a:r>
            <a:endParaRPr/>
          </a:p>
        </p:txBody>
      </p:sp>
      <p:sp>
        <p:nvSpPr>
          <p:cNvPr id="220" name="Google Shape;220;p5"/>
          <p:cNvSpPr txBox="1"/>
          <p:nvPr/>
        </p:nvSpPr>
        <p:spPr>
          <a:xfrm>
            <a:off x="381010" y="1573458"/>
            <a:ext cx="11430000" cy="4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ja-JP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約1ヶ月の配信を実施します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Char char="●"/>
            </a:pPr>
            <a:r>
              <a:rPr lang="ja-JP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開始：8月初旬 (予定)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Char char="●"/>
            </a:pPr>
            <a:r>
              <a:rPr lang="ja-JP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終了：9月初旬 (予定)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ja-JP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詳細が固まり次第、ML/SNS等で連絡します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"/>
          <p:cNvSpPr/>
          <p:nvPr/>
        </p:nvSpPr>
        <p:spPr>
          <a:xfrm rot="2181039">
            <a:off x="7476421" y="942205"/>
            <a:ext cx="6203715" cy="891337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ja-JP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全プログラム！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5e0209390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075" y="2390400"/>
            <a:ext cx="8484750" cy="19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5e02093908_0_0"/>
          <p:cNvSpPr txBox="1">
            <a:spLocks noGrp="1"/>
          </p:cNvSpPr>
          <p:nvPr>
            <p:ph type="title"/>
          </p:nvPr>
        </p:nvSpPr>
        <p:spPr>
          <a:xfrm>
            <a:off x="381000" y="897600"/>
            <a:ext cx="11430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ja-JP" sz="4800"/>
              <a:t>株式会社アット東京 様</a:t>
            </a:r>
            <a:endParaRPr/>
          </a:p>
        </p:txBody>
      </p:sp>
      <p:sp>
        <p:nvSpPr>
          <p:cNvPr id="229" name="Google Shape;229;g5e02093908_0_0"/>
          <p:cNvSpPr txBox="1"/>
          <p:nvPr/>
        </p:nvSpPr>
        <p:spPr>
          <a:xfrm>
            <a:off x="594550" y="5004175"/>
            <a:ext cx="11289900" cy="1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ja-JP" sz="66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ありがとうございます！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e0172192b_0_44"/>
          <p:cNvSpPr txBox="1">
            <a:spLocks noGrp="1"/>
          </p:cNvSpPr>
          <p:nvPr>
            <p:ph type="body" idx="1"/>
          </p:nvPr>
        </p:nvSpPr>
        <p:spPr>
          <a:xfrm>
            <a:off x="838200" y="682350"/>
            <a:ext cx="10515600" cy="5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ja-JP" sz="3600"/>
              <a:t>プログラム応募/登壇していただいた皆様</a:t>
            </a:r>
            <a:endParaRPr sz="3600"/>
          </a:p>
          <a:p>
            <a:pPr marL="4572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ja-JP" sz="3600"/>
              <a:t>参加/議論/視聴していただいた皆様</a:t>
            </a:r>
            <a:endParaRPr sz="3600"/>
          </a:p>
          <a:p>
            <a:pPr marL="4572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ja-JP" sz="3600"/>
              <a:t>協賛/スポンサーの皆様</a:t>
            </a:r>
            <a:endParaRPr sz="3600"/>
          </a:p>
          <a:p>
            <a:pPr marL="4572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ja-JP" sz="3600"/>
              <a:t>会場運営の皆様</a:t>
            </a:r>
            <a:endParaRPr sz="3600"/>
          </a:p>
          <a:p>
            <a:pPr marL="4572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ja-JP" sz="3600"/>
              <a:t>事務局の皆様</a:t>
            </a:r>
            <a:endParaRPr sz="3600"/>
          </a:p>
          <a:p>
            <a:pPr marL="4572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ja-JP" sz="3600"/>
              <a:t>JANOG44 実行委員のみんな</a:t>
            </a:r>
            <a:endParaRPr sz="3600"/>
          </a:p>
        </p:txBody>
      </p:sp>
      <p:sp>
        <p:nvSpPr>
          <p:cNvPr id="236" name="Google Shape;236;g5e0172192b_0_44"/>
          <p:cNvSpPr txBox="1"/>
          <p:nvPr/>
        </p:nvSpPr>
        <p:spPr>
          <a:xfrm>
            <a:off x="451050" y="4899275"/>
            <a:ext cx="11289900" cy="12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ja-JP" sz="6600" b="0" i="0" u="none" strike="noStrike" cap="none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ありがとうございます！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Host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0D59B02-DFC9-AC45-87CE-4AD09952A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2570905"/>
            <a:ext cx="7488832" cy="171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0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e0172192b_0_24"/>
          <p:cNvSpPr txBox="1">
            <a:spLocks noGrp="1"/>
          </p:cNvSpPr>
          <p:nvPr>
            <p:ph type="ctrTitle"/>
          </p:nvPr>
        </p:nvSpPr>
        <p:spPr>
          <a:xfrm>
            <a:off x="0" y="1700809"/>
            <a:ext cx="12192000" cy="38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Meiryo"/>
              <a:buNone/>
            </a:pPr>
            <a:r>
              <a:rPr lang="ja-JP" sz="15000">
                <a:latin typeface="Meiryo"/>
                <a:ea typeface="Meiryo"/>
                <a:cs typeface="Meiryo"/>
                <a:sym typeface="Meiryo"/>
              </a:rPr>
              <a:t>Next?</a:t>
            </a:r>
            <a:endParaRPr sz="15000"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5e0172192b_0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43750" y="152400"/>
            <a:ext cx="4022027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5e0172192b_0_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5717" flipH="1">
            <a:off x="4692000" y="2004350"/>
            <a:ext cx="1910550" cy="14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5e0172192b_0_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1825" y="1734575"/>
            <a:ext cx="4650175" cy="4850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g5e0172192b_0_30"/>
          <p:cNvCxnSpPr/>
          <p:nvPr/>
        </p:nvCxnSpPr>
        <p:spPr>
          <a:xfrm rot="10800000" flipH="1">
            <a:off x="3515975" y="2771725"/>
            <a:ext cx="965700" cy="544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2" name="Google Shape;252;g5e0172192b_0_30"/>
          <p:cNvCxnSpPr/>
          <p:nvPr/>
        </p:nvCxnSpPr>
        <p:spPr>
          <a:xfrm rot="10800000" flipH="1">
            <a:off x="3668375" y="2924125"/>
            <a:ext cx="965700" cy="544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3" name="Google Shape;253;g5e0172192b_0_30"/>
          <p:cNvCxnSpPr/>
          <p:nvPr/>
        </p:nvCxnSpPr>
        <p:spPr>
          <a:xfrm rot="10800000" flipH="1">
            <a:off x="3820775" y="3076525"/>
            <a:ext cx="965700" cy="544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5e02093908_0_54"/>
          <p:cNvSpPr txBox="1"/>
          <p:nvPr/>
        </p:nvSpPr>
        <p:spPr>
          <a:xfrm>
            <a:off x="392852" y="282302"/>
            <a:ext cx="11406300" cy="6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ja-JP" sz="8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JANOG45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ja-JP" sz="8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Meeting in 札幌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sz="5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ja-JP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5e02093908_0_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5e02093908_0_61"/>
          <p:cNvSpPr/>
          <p:nvPr/>
        </p:nvSpPr>
        <p:spPr>
          <a:xfrm>
            <a:off x="1402892" y="136525"/>
            <a:ext cx="93861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JANOG45 Meeting in 札幌 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～次回ホストご挨拶～</a:t>
            </a:r>
            <a:endParaRPr/>
          </a:p>
        </p:txBody>
      </p:sp>
      <p:sp>
        <p:nvSpPr>
          <p:cNvPr id="267" name="Google Shape;267;g5e02093908_0_61"/>
          <p:cNvSpPr txBox="1">
            <a:spLocks noGrp="1"/>
          </p:cNvSpPr>
          <p:nvPr>
            <p:ph type="body" idx="1"/>
          </p:nvPr>
        </p:nvSpPr>
        <p:spPr>
          <a:xfrm>
            <a:off x="177799" y="1981200"/>
            <a:ext cx="11836500" cy="4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ja-JP" sz="3600" b="1">
                <a:latin typeface="Arial"/>
                <a:ea typeface="Arial"/>
                <a:cs typeface="Arial"/>
                <a:sym typeface="Arial"/>
              </a:rPr>
              <a:t>北海道総合通信網株式会社　執行役員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ja-JP" sz="3600" b="1">
                <a:latin typeface="Arial"/>
                <a:ea typeface="Arial"/>
                <a:cs typeface="Arial"/>
                <a:sym typeface="Arial"/>
              </a:rPr>
              <a:t>                     　  　　  馬場 聡(ばば さとし) 様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ja-JP" sz="3600" b="1">
                <a:latin typeface="Arial"/>
                <a:ea typeface="Arial"/>
                <a:cs typeface="Arial"/>
                <a:sym typeface="Arial"/>
              </a:rPr>
              <a:t>株式会社ネクステック　代表取締役社長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ja-JP" sz="3600" b="1">
                <a:latin typeface="Arial"/>
                <a:ea typeface="Arial"/>
                <a:cs typeface="Arial"/>
                <a:sym typeface="Arial"/>
              </a:rPr>
              <a:t>		          　　　 大石 憲且(おおいし のりかつ) 様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5e02093908_0_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5e02093908_0_67"/>
          <p:cNvSpPr txBox="1">
            <a:spLocks noGrp="1"/>
          </p:cNvSpPr>
          <p:nvPr>
            <p:ph type="title"/>
          </p:nvPr>
        </p:nvSpPr>
        <p:spPr>
          <a:xfrm>
            <a:off x="838200" y="147637"/>
            <a:ext cx="10515600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ja-JP" sz="4800" b="1">
                <a:latin typeface="Arial"/>
                <a:ea typeface="Arial"/>
                <a:cs typeface="Arial"/>
                <a:sym typeface="Arial"/>
              </a:rPr>
              <a:t>札幌市の写真</a:t>
            </a:r>
            <a:endParaRPr sz="48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g5e02093908_0_6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794" y="881014"/>
            <a:ext cx="3441000" cy="2297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5" name="Google Shape;275;g5e02093908_0_67"/>
          <p:cNvSpPr txBox="1">
            <a:spLocks noGrp="1"/>
          </p:cNvSpPr>
          <p:nvPr>
            <p:ph type="sldNum" idx="12"/>
          </p:nvPr>
        </p:nvSpPr>
        <p:spPr>
          <a:xfrm>
            <a:off x="8564416" y="635867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24</a:t>
            </a:fld>
            <a:endParaRPr/>
          </a:p>
        </p:txBody>
      </p:sp>
      <p:sp>
        <p:nvSpPr>
          <p:cNvPr id="276" name="Google Shape;276;g5e02093908_0_67"/>
          <p:cNvSpPr txBox="1"/>
          <p:nvPr/>
        </p:nvSpPr>
        <p:spPr>
          <a:xfrm>
            <a:off x="8519988" y="3178037"/>
            <a:ext cx="3455700" cy="369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札幌近郊に広がる自然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5e02093908_0_6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9998" y="2142757"/>
            <a:ext cx="4212003" cy="28092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g5e02093908_0_67"/>
          <p:cNvSpPr txBox="1"/>
          <p:nvPr/>
        </p:nvSpPr>
        <p:spPr>
          <a:xfrm>
            <a:off x="3989998" y="4951981"/>
            <a:ext cx="4212000" cy="3828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冬の札幌市街地の様子</a:t>
            </a:r>
            <a:endParaRPr/>
          </a:p>
        </p:txBody>
      </p:sp>
      <p:pic>
        <p:nvPicPr>
          <p:cNvPr id="279" name="Google Shape;279;g5e02093908_0_6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62" y="798841"/>
            <a:ext cx="3440942" cy="22874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0" name="Google Shape;280;g5e02093908_0_67"/>
          <p:cNvSpPr txBox="1"/>
          <p:nvPr/>
        </p:nvSpPr>
        <p:spPr>
          <a:xfrm>
            <a:off x="216261" y="3086319"/>
            <a:ext cx="3441000" cy="369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札幌時計台</a:t>
            </a:r>
            <a:endParaRPr/>
          </a:p>
        </p:txBody>
      </p:sp>
      <p:pic>
        <p:nvPicPr>
          <p:cNvPr id="281" name="Google Shape;281;g5e02093908_0_6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883" y="3713528"/>
            <a:ext cx="3411320" cy="272743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2" name="Google Shape;282;g5e02093908_0_67"/>
          <p:cNvSpPr txBox="1"/>
          <p:nvPr/>
        </p:nvSpPr>
        <p:spPr>
          <a:xfrm>
            <a:off x="245883" y="6440962"/>
            <a:ext cx="3411300" cy="369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札幌大倉山スキージャンプ場</a:t>
            </a:r>
            <a:endParaRPr/>
          </a:p>
        </p:txBody>
      </p:sp>
      <p:pic>
        <p:nvPicPr>
          <p:cNvPr id="283" name="Google Shape;283;g5e02093908_0_6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6625" y="4018585"/>
            <a:ext cx="3411320" cy="23960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4" name="Google Shape;284;g5e02093908_0_67"/>
          <p:cNvSpPr txBox="1"/>
          <p:nvPr/>
        </p:nvSpPr>
        <p:spPr>
          <a:xfrm>
            <a:off x="8586625" y="6414663"/>
            <a:ext cx="3426000" cy="369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ビール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e02093908_0_82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ja-JP" sz="4800" b="1">
                <a:latin typeface="Arial"/>
                <a:ea typeface="Arial"/>
                <a:cs typeface="Arial"/>
                <a:sym typeface="Arial"/>
              </a:rPr>
              <a:t>JANOG45 Meeting in 札幌 </a:t>
            </a:r>
            <a:br>
              <a:rPr lang="ja-JP" sz="4800" b="1">
                <a:latin typeface="Arial"/>
                <a:ea typeface="Arial"/>
                <a:cs typeface="Arial"/>
                <a:sym typeface="Arial"/>
              </a:rPr>
            </a:br>
            <a:r>
              <a:rPr lang="ja-JP" sz="4800" b="1">
                <a:latin typeface="Arial"/>
                <a:ea typeface="Arial"/>
                <a:cs typeface="Arial"/>
                <a:sym typeface="Arial"/>
              </a:rPr>
              <a:t>～開催概要～</a:t>
            </a:r>
            <a:endParaRPr sz="4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5e02093908_0_82"/>
          <p:cNvSpPr txBox="1">
            <a:spLocks noGrp="1"/>
          </p:cNvSpPr>
          <p:nvPr>
            <p:ph type="body" idx="1"/>
          </p:nvPr>
        </p:nvSpPr>
        <p:spPr>
          <a:xfrm>
            <a:off x="296080" y="1737360"/>
            <a:ext cx="11599800" cy="49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ja-JP" sz="3200" b="1"/>
              <a:t>日時　：2020年1月22日(水) ～ 24日(金)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ja-JP" sz="3200" b="1"/>
              <a:t>会場　：札幌プリンスホテル</a:t>
            </a:r>
            <a:endParaRPr sz="3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ja-JP" sz="3200" b="1"/>
              <a:t>                本会場：国際館パミール 6階 会議場</a:t>
            </a:r>
            <a:endParaRPr sz="3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ja-JP" sz="3200" b="1"/>
              <a:t>                懇親会：国際館パミール 3階 宴会場</a:t>
            </a:r>
            <a:endParaRPr sz="3200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ja-JP" sz="3200" b="1"/>
              <a:t>ホスト：北海道総合通信網株式会社、株式会社ネクステック</a:t>
            </a:r>
            <a:endParaRPr sz="3200" b="1"/>
          </a:p>
        </p:txBody>
      </p:sp>
      <p:sp>
        <p:nvSpPr>
          <p:cNvPr id="291" name="Google Shape;291;g5e02093908_0_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ja-JP"/>
              <a:t>25</a:t>
            </a:fld>
            <a:endParaRPr/>
          </a:p>
        </p:txBody>
      </p:sp>
      <p:pic>
        <p:nvPicPr>
          <p:cNvPr id="292" name="Google Shape;292;g5e02093908_0_8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886" y="4694236"/>
            <a:ext cx="2882225" cy="16127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3" name="Google Shape;293;g5e02093908_0_8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747" y="4694235"/>
            <a:ext cx="2914959" cy="16278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4" name="Google Shape;294;g5e02093908_0_8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380" y="4694235"/>
            <a:ext cx="2894245" cy="16278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5" name="Google Shape;295;g5e02093908_0_82"/>
          <p:cNvSpPr txBox="1"/>
          <p:nvPr/>
        </p:nvSpPr>
        <p:spPr>
          <a:xfrm>
            <a:off x="4642864" y="6322058"/>
            <a:ext cx="2894100" cy="33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外観写真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5e02093908_0_82"/>
          <p:cNvSpPr txBox="1"/>
          <p:nvPr/>
        </p:nvSpPr>
        <p:spPr>
          <a:xfrm>
            <a:off x="1352004" y="6322059"/>
            <a:ext cx="2902500" cy="33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6F 会議場(本会場)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5e02093908_0_82"/>
          <p:cNvSpPr txBox="1"/>
          <p:nvPr/>
        </p:nvSpPr>
        <p:spPr>
          <a:xfrm>
            <a:off x="7937371" y="6323241"/>
            <a:ext cx="2923200" cy="338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3F 宴会場(懇親会場)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Diamond Sponsors</a:t>
            </a:r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09ECFF5-E29A-844E-A08A-5E86793BF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47" y="1776118"/>
            <a:ext cx="1371884" cy="78878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8185389-7A97-6A4F-A38C-C3AEC4B65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391" y="3231371"/>
            <a:ext cx="2604195" cy="38854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0EBEF4F-D4C8-CB49-8A19-5F7ABCAEF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473" y="4324069"/>
            <a:ext cx="1374958" cy="7142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7175CD5-7F96-444B-908F-C398231F1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898" y="4324621"/>
            <a:ext cx="1561602" cy="71369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C1649F4-DABF-FB4C-82CF-1F2C5DF16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984" y="5637084"/>
            <a:ext cx="2345936" cy="598754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3A30DEBD-CFF0-4E4E-BF7A-B61183AB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8388" y="5606922"/>
            <a:ext cx="630412" cy="66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A8A8175-ACB2-044A-95C2-BA0D77C485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9732" y="3047893"/>
            <a:ext cx="2707724" cy="7560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8C0A61A-6FA1-074E-A4A6-93FE8B0B8E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505" y="1853178"/>
            <a:ext cx="3136178" cy="6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0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56415B54-7FEF-134F-97D7-D0C62BB2DE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485" y="3586592"/>
            <a:ext cx="2089178" cy="86561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Platinum Sponsors</a:t>
            </a:r>
            <a:endParaRPr kumimoji="1" lang="ja-JP" altLang="en-US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8D483337-8D38-E34F-BFAE-916296F48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598" y="5746542"/>
            <a:ext cx="509988" cy="53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B450374-7324-534F-A768-F16434613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1543" y="5746541"/>
            <a:ext cx="509988" cy="53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8">
            <a:extLst>
              <a:ext uri="{FF2B5EF4-FFF2-40B4-BE49-F238E27FC236}">
                <a16:creationId xmlns:a16="http://schemas.microsoft.com/office/drawing/2014/main" id="{78C43FBD-E6BA-9A43-BD77-E6B98D7B6CD3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2037119" y="1876119"/>
            <a:ext cx="1635688" cy="256988"/>
            <a:chOff x="856" y="1842"/>
            <a:chExt cx="4048" cy="636"/>
          </a:xfrm>
        </p:grpSpPr>
        <p:sp>
          <p:nvSpPr>
            <p:cNvPr id="30" name="AutoShape 7">
              <a:extLst>
                <a:ext uri="{FF2B5EF4-FFF2-40B4-BE49-F238E27FC236}">
                  <a16:creationId xmlns:a16="http://schemas.microsoft.com/office/drawing/2014/main" id="{6E4DACED-05F4-094C-8001-BBA0F815A6F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56" y="1842"/>
              <a:ext cx="4048" cy="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C6B8C04A-ECBF-D44C-AA55-56405EB2F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" y="1844"/>
              <a:ext cx="4036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0A0BFB8A-CFEB-9D48-8C1B-8ACFA7549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822" y="1781187"/>
            <a:ext cx="1582000" cy="446852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BCF82B57-23F7-8448-AFCA-E47F9829B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537" y="1809236"/>
            <a:ext cx="1582000" cy="38663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4711D9AE-1575-BF4D-91A2-B1A91205C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3176" y="2788215"/>
            <a:ext cx="1330536" cy="434612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CF8E9C71-4B21-7747-A23B-E7E1A9E391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6273" y="2885472"/>
            <a:ext cx="1634564" cy="240098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459E4962-0817-0549-9708-92DF83628C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330" y="3795414"/>
            <a:ext cx="1630840" cy="426148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BC957902-D233-A343-90B2-80C8D576D8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4267" y="3757525"/>
            <a:ext cx="1079790" cy="51263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9EB2B0C4-821B-3A4A-B831-8D17E2F468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3100" y="4822849"/>
            <a:ext cx="1634476" cy="38756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EA93D021-ABF1-A645-AAEA-291FCF96D0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3152" y="4769744"/>
            <a:ext cx="1933684" cy="48342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A396957-AF78-354E-9104-50C4D30CB4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17854" y="2880816"/>
            <a:ext cx="1584968" cy="24941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FFA7544-59B4-604B-BFD5-6D4286B4A0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4894" y="2861810"/>
            <a:ext cx="2011942" cy="2874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BB94AEA-C8FE-0F41-B03C-482A5F4EBC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0327" y="1851798"/>
            <a:ext cx="1759334" cy="3104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424676A-6999-5449-B247-D5A603088A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7767" y="3848962"/>
            <a:ext cx="2055072" cy="3190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493BEA7-C480-574D-B2BD-295B5E5947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27046" y="4897001"/>
            <a:ext cx="1630840" cy="2575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2DC376A-38A5-2340-9F80-1A30166809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75537" y="4827830"/>
            <a:ext cx="1582000" cy="36725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51612C2-A27A-3444-94ED-349FDF3BA17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51609" y="5783887"/>
            <a:ext cx="1717458" cy="46106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A5F3672-3301-9248-85BA-DF5EB031FBE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79576" y="5815050"/>
            <a:ext cx="1155908" cy="4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742FD8EF-76E4-6C43-9666-91A278577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529" y="5909051"/>
            <a:ext cx="929116" cy="40961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F55D24C-45C5-084B-ADEE-E7CE08032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219" y="2701643"/>
            <a:ext cx="1320800" cy="5715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Gold Sponsors</a:t>
            </a:r>
            <a:endParaRPr kumimoji="1" lang="ja-JP" altLang="en-US" dirty="0"/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BC9FB6E3-CBD8-6C4E-B555-835F0B14EB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444" y="1864508"/>
            <a:ext cx="1070098" cy="174618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72FCE847-C5CD-084F-ADD2-78B232DDC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919" y="1816789"/>
            <a:ext cx="1171118" cy="202588"/>
          </a:xfrm>
          <a:prstGeom prst="rect">
            <a:avLst/>
          </a:prstGeom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B56AB0C0-D1E8-FF47-A4C5-56B14D778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1487" y="1809892"/>
            <a:ext cx="1186350" cy="2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4C7DDE0B-1F0B-8940-B4EB-6A8F0D1153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9361" y="2834429"/>
            <a:ext cx="578838" cy="315564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E8A5703D-9250-B946-B999-DC95078110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587" y="2885440"/>
            <a:ext cx="934974" cy="231554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3D2F650C-6998-B045-94EB-E117131655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100" y="2863233"/>
            <a:ext cx="793110" cy="264370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5C669739-D18C-5B4B-B3E7-7F423208AE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781" y="2941668"/>
            <a:ext cx="1465458" cy="129150"/>
          </a:xfrm>
          <a:prstGeom prst="rect">
            <a:avLst/>
          </a:prstGeom>
        </p:spPr>
      </p:pic>
      <p:pic>
        <p:nvPicPr>
          <p:cNvPr id="66" name="図 65">
            <a:extLst>
              <a:ext uri="{FF2B5EF4-FFF2-40B4-BE49-F238E27FC236}">
                <a16:creationId xmlns:a16="http://schemas.microsoft.com/office/drawing/2014/main" id="{36B58D88-1137-DB4A-9EC0-0D248AF831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1315" y="3939097"/>
            <a:ext cx="1098160" cy="160064"/>
          </a:xfrm>
          <a:prstGeom prst="rect">
            <a:avLst/>
          </a:prstGeom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C490EF1E-CF5F-6A4B-995B-8B9EAD443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8844" y="3896583"/>
            <a:ext cx="633230" cy="24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3B6694C5-F87A-3240-B72E-411D83E58F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214" y="3939097"/>
            <a:ext cx="1154794" cy="277150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46FC6F1D-F324-B146-932F-6A68AAA217C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442" y="3918894"/>
            <a:ext cx="717396" cy="242616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A2F41985-2729-1C45-A747-E3ADB50ABC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3681" y="4972729"/>
            <a:ext cx="1232442" cy="226248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458A42B4-62FB-9A41-AE0D-7AA0797C59B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7290" y="5003687"/>
            <a:ext cx="1229628" cy="172056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28760089-F293-764B-9A5E-FA4E25AF97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120" y="4954265"/>
            <a:ext cx="686040" cy="256536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8A99D77B-D81C-224F-8971-7D2C718EF47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335" y="4947203"/>
            <a:ext cx="520654" cy="274646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42B59445-3E15-7549-98A3-5231DC96D1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129" y="6011639"/>
            <a:ext cx="796414" cy="219826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CF25C283-C166-2848-BF60-C0F14E3E0BC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442" y="5993567"/>
            <a:ext cx="903264" cy="25689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4D33426-FE44-5E43-8981-370489E859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31147" y="1831026"/>
            <a:ext cx="1075266" cy="28627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87D0794-A4E6-FE42-9575-E1678FFD85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5396" y="2924206"/>
            <a:ext cx="1476662" cy="1640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738340-270A-6C42-BC01-2FFB4068F70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26947" y="3913907"/>
            <a:ext cx="1380006" cy="22776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EFF14CC-5FF8-3645-AA79-A9141579CA3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36840" y="4885315"/>
            <a:ext cx="961634" cy="3676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D8DE347-5D75-EA4F-9D1C-194AFDF64A2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90902" y="4926835"/>
            <a:ext cx="1151216" cy="28396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9ACBADF-0C37-854D-9BB2-88B2C0EC314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78922" y="6011924"/>
            <a:ext cx="1150612" cy="203906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B548F22D-A494-904F-8876-EE9D27950F8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71272" y="5983012"/>
            <a:ext cx="1104910" cy="261688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4FC3B371-5CF1-A94E-97AB-E515ADC5E1B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11560" y="1751228"/>
            <a:ext cx="819448" cy="426562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1E397981-D27D-9A41-AE78-F9138658C07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290690" y="1813385"/>
            <a:ext cx="1053782" cy="302248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E0F5F7A3-39E4-F64A-BCE0-5171082BC72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642" y="3766335"/>
            <a:ext cx="722268" cy="50558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D0843A83-9269-2B4F-8109-EF26F8B7602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86" y="5975707"/>
            <a:ext cx="1125210" cy="2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4">
            <a:extLst>
              <a:ext uri="{FF2B5EF4-FFF2-40B4-BE49-F238E27FC236}">
                <a16:creationId xmlns:a16="http://schemas.microsoft.com/office/drawing/2014/main" id="{24E4DCD9-8D93-D84A-9E06-13B12F0AE3F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932319" y="1855217"/>
            <a:ext cx="1192602" cy="233124"/>
            <a:chOff x="3071" y="1232"/>
            <a:chExt cx="2210" cy="432"/>
          </a:xfrm>
        </p:grpSpPr>
        <p:sp>
          <p:nvSpPr>
            <p:cNvPr id="81" name="AutoShape 3">
              <a:extLst>
                <a:ext uri="{FF2B5EF4-FFF2-40B4-BE49-F238E27FC236}">
                  <a16:creationId xmlns:a16="http://schemas.microsoft.com/office/drawing/2014/main" id="{5FF268FA-42FF-494D-B858-19C6014270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71" y="1232"/>
              <a:ext cx="221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82" name="Picture 5">
              <a:extLst>
                <a:ext uri="{FF2B5EF4-FFF2-40B4-BE49-F238E27FC236}">
                  <a16:creationId xmlns:a16="http://schemas.microsoft.com/office/drawing/2014/main" id="{AD5BA89A-8DD8-BF42-A175-65A49DDBD2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" y="1228"/>
              <a:ext cx="220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" name="図 89">
            <a:extLst>
              <a:ext uri="{FF2B5EF4-FFF2-40B4-BE49-F238E27FC236}">
                <a16:creationId xmlns:a16="http://schemas.microsoft.com/office/drawing/2014/main" id="{FC440405-7886-274E-BCB2-AB27FE2CFD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272" y="1825804"/>
            <a:ext cx="805738" cy="252026"/>
          </a:xfrm>
          <a:prstGeom prst="rect">
            <a:avLst/>
          </a:prstGeom>
        </p:spPr>
      </p:pic>
      <p:sp>
        <p:nvSpPr>
          <p:cNvPr id="91" name="タイトル 3">
            <a:extLst>
              <a:ext uri="{FF2B5EF4-FFF2-40B4-BE49-F238E27FC236}">
                <a16:creationId xmlns:a16="http://schemas.microsoft.com/office/drawing/2014/main" id="{67D91394-071F-C044-8BB8-E5EA3652D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23516"/>
            <a:ext cx="8229600" cy="845244"/>
          </a:xfrm>
        </p:spPr>
        <p:txBody>
          <a:bodyPr/>
          <a:lstStyle/>
          <a:p>
            <a:r>
              <a:rPr lang="en-US" altLang="ja-JP" dirty="0"/>
              <a:t>Gold Sponsors</a:t>
            </a:r>
            <a:endParaRPr kumimoji="1" lang="ja-JP" altLang="en-US" dirty="0"/>
          </a:p>
        </p:txBody>
      </p:sp>
      <p:pic>
        <p:nvPicPr>
          <p:cNvPr id="92" name="図 91">
            <a:extLst>
              <a:ext uri="{FF2B5EF4-FFF2-40B4-BE49-F238E27FC236}">
                <a16:creationId xmlns:a16="http://schemas.microsoft.com/office/drawing/2014/main" id="{ECAE746E-131A-FB48-9AA8-D72ECE26F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971" y="2818273"/>
            <a:ext cx="1403299" cy="35082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545745EE-55B4-464B-A6CC-3958E2C5D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014" y="2844053"/>
            <a:ext cx="1226890" cy="299262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67F9F760-0756-9B44-8A94-A0415B5E0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991" y="2831048"/>
            <a:ext cx="1087006" cy="328962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092E2F54-89F4-4C4F-AF55-C39FEACE58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850" y="2887212"/>
            <a:ext cx="1221934" cy="222170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EFE61740-E09D-B542-B872-7A1B77D9A3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260" y="2825318"/>
            <a:ext cx="573762" cy="334692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5EE8247A-7A53-FE4E-8E60-63AE56EBB3E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147" y="3827481"/>
            <a:ext cx="772428" cy="385040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AE02A96A-1A2F-7147-973E-ACC59E94AF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556" y="3932643"/>
            <a:ext cx="817676" cy="219616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A7FD56E7-DAF7-C54F-9771-2CE5E33E62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2631" y="3957316"/>
            <a:ext cx="985656" cy="170270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34358EFD-CEA9-B641-88F3-ED8B23A514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358" y="3897045"/>
            <a:ext cx="1229566" cy="245912"/>
          </a:xfrm>
          <a:prstGeom prst="rect">
            <a:avLst/>
          </a:prstGeom>
        </p:spPr>
      </p:pic>
      <p:grpSp>
        <p:nvGrpSpPr>
          <p:cNvPr id="105" name="Group 5">
            <a:extLst>
              <a:ext uri="{FF2B5EF4-FFF2-40B4-BE49-F238E27FC236}">
                <a16:creationId xmlns:a16="http://schemas.microsoft.com/office/drawing/2014/main" id="{10858A40-E3A1-EA46-9804-52AE0DD0E16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98360" y="4953207"/>
            <a:ext cx="715862" cy="273016"/>
            <a:chOff x="1548" y="1144"/>
            <a:chExt cx="2664" cy="1016"/>
          </a:xfrm>
        </p:grpSpPr>
        <p:sp>
          <p:nvSpPr>
            <p:cNvPr id="106" name="AutoShape 4">
              <a:extLst>
                <a:ext uri="{FF2B5EF4-FFF2-40B4-BE49-F238E27FC236}">
                  <a16:creationId xmlns:a16="http://schemas.microsoft.com/office/drawing/2014/main" id="{B383972F-A0BC-284B-BD73-C0BC72281B6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48" y="1144"/>
              <a:ext cx="2664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2C68D0EF-0533-AE46-A062-78DAF5978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" y="1074"/>
              <a:ext cx="1608" cy="1156"/>
            </a:xfrm>
            <a:custGeom>
              <a:avLst/>
              <a:gdLst>
                <a:gd name="T0" fmla="*/ 350 w 366"/>
                <a:gd name="T1" fmla="*/ 67 h 263"/>
                <a:gd name="T2" fmla="*/ 161 w 366"/>
                <a:gd name="T3" fmla="*/ 28 h 263"/>
                <a:gd name="T4" fmla="*/ 329 w 366"/>
                <a:gd name="T5" fmla="*/ 72 h 263"/>
                <a:gd name="T6" fmla="*/ 193 w 366"/>
                <a:gd name="T7" fmla="*/ 202 h 263"/>
                <a:gd name="T8" fmla="*/ 39 w 366"/>
                <a:gd name="T9" fmla="*/ 189 h 263"/>
                <a:gd name="T10" fmla="*/ 0 w 366"/>
                <a:gd name="T11" fmla="*/ 189 h 263"/>
                <a:gd name="T12" fmla="*/ 1 w 366"/>
                <a:gd name="T13" fmla="*/ 194 h 263"/>
                <a:gd name="T14" fmla="*/ 204 w 366"/>
                <a:gd name="T15" fmla="*/ 228 h 263"/>
                <a:gd name="T16" fmla="*/ 350 w 366"/>
                <a:gd name="T17" fmla="*/ 6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" h="263">
                  <a:moveTo>
                    <a:pt x="350" y="67"/>
                  </a:moveTo>
                  <a:cubicBezTo>
                    <a:pt x="335" y="16"/>
                    <a:pt x="252" y="0"/>
                    <a:pt x="161" y="28"/>
                  </a:cubicBezTo>
                  <a:cubicBezTo>
                    <a:pt x="245" y="7"/>
                    <a:pt x="319" y="26"/>
                    <a:pt x="329" y="72"/>
                  </a:cubicBezTo>
                  <a:cubicBezTo>
                    <a:pt x="339" y="119"/>
                    <a:pt x="279" y="178"/>
                    <a:pt x="193" y="202"/>
                  </a:cubicBezTo>
                  <a:cubicBezTo>
                    <a:pt x="129" y="219"/>
                    <a:pt x="70" y="213"/>
                    <a:pt x="39" y="189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1"/>
                    <a:pt x="0" y="192"/>
                    <a:pt x="1" y="194"/>
                  </a:cubicBezTo>
                  <a:cubicBezTo>
                    <a:pt x="16" y="247"/>
                    <a:pt x="107" y="263"/>
                    <a:pt x="204" y="228"/>
                  </a:cubicBezTo>
                  <a:cubicBezTo>
                    <a:pt x="300" y="193"/>
                    <a:pt x="366" y="121"/>
                    <a:pt x="350" y="67"/>
                  </a:cubicBezTo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6D898358-1C79-FF4A-88F9-2443AC0865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95" y="1320"/>
              <a:ext cx="295" cy="440"/>
            </a:xfrm>
            <a:custGeom>
              <a:avLst/>
              <a:gdLst>
                <a:gd name="T0" fmla="*/ 295 w 295"/>
                <a:gd name="T1" fmla="*/ 0 h 440"/>
                <a:gd name="T2" fmla="*/ 185 w 295"/>
                <a:gd name="T3" fmla="*/ 308 h 440"/>
                <a:gd name="T4" fmla="*/ 40 w 295"/>
                <a:gd name="T5" fmla="*/ 308 h 440"/>
                <a:gd name="T6" fmla="*/ 115 w 295"/>
                <a:gd name="T7" fmla="*/ 0 h 440"/>
                <a:gd name="T8" fmla="*/ 295 w 295"/>
                <a:gd name="T9" fmla="*/ 0 h 440"/>
                <a:gd name="T10" fmla="*/ 172 w 295"/>
                <a:gd name="T11" fmla="*/ 347 h 440"/>
                <a:gd name="T12" fmla="*/ 141 w 295"/>
                <a:gd name="T13" fmla="*/ 440 h 440"/>
                <a:gd name="T14" fmla="*/ 0 w 295"/>
                <a:gd name="T15" fmla="*/ 440 h 440"/>
                <a:gd name="T16" fmla="*/ 27 w 295"/>
                <a:gd name="T17" fmla="*/ 347 h 440"/>
                <a:gd name="T18" fmla="*/ 172 w 295"/>
                <a:gd name="T19" fmla="*/ 347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" h="440">
                  <a:moveTo>
                    <a:pt x="295" y="0"/>
                  </a:moveTo>
                  <a:lnTo>
                    <a:pt x="185" y="308"/>
                  </a:lnTo>
                  <a:lnTo>
                    <a:pt x="40" y="308"/>
                  </a:lnTo>
                  <a:lnTo>
                    <a:pt x="115" y="0"/>
                  </a:lnTo>
                  <a:lnTo>
                    <a:pt x="295" y="0"/>
                  </a:lnTo>
                  <a:close/>
                  <a:moveTo>
                    <a:pt x="172" y="347"/>
                  </a:moveTo>
                  <a:lnTo>
                    <a:pt x="141" y="440"/>
                  </a:lnTo>
                  <a:lnTo>
                    <a:pt x="0" y="440"/>
                  </a:lnTo>
                  <a:lnTo>
                    <a:pt x="27" y="347"/>
                  </a:lnTo>
                  <a:lnTo>
                    <a:pt x="172" y="347"/>
                  </a:lnTo>
                  <a:close/>
                </a:path>
              </a:pathLst>
            </a:custGeom>
            <a:solidFill>
              <a:srgbClr val="2318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id="{7A4790EC-0083-A947-A8DD-0E604B00C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575"/>
              <a:ext cx="70" cy="88"/>
            </a:xfrm>
            <a:custGeom>
              <a:avLst/>
              <a:gdLst>
                <a:gd name="T0" fmla="*/ 31 w 70"/>
                <a:gd name="T1" fmla="*/ 0 h 88"/>
                <a:gd name="T2" fmla="*/ 0 w 70"/>
                <a:gd name="T3" fmla="*/ 88 h 88"/>
                <a:gd name="T4" fmla="*/ 39 w 70"/>
                <a:gd name="T5" fmla="*/ 88 h 88"/>
                <a:gd name="T6" fmla="*/ 70 w 70"/>
                <a:gd name="T7" fmla="*/ 0 h 88"/>
                <a:gd name="T8" fmla="*/ 31 w 70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8">
                  <a:moveTo>
                    <a:pt x="31" y="0"/>
                  </a:moveTo>
                  <a:lnTo>
                    <a:pt x="0" y="88"/>
                  </a:lnTo>
                  <a:lnTo>
                    <a:pt x="39" y="88"/>
                  </a:lnTo>
                  <a:lnTo>
                    <a:pt x="7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id="{C7104B8E-6F0B-7C4E-8926-BAD8521F6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" y="1403"/>
              <a:ext cx="70" cy="84"/>
            </a:xfrm>
            <a:custGeom>
              <a:avLst/>
              <a:gdLst>
                <a:gd name="T0" fmla="*/ 70 w 70"/>
                <a:gd name="T1" fmla="*/ 0 h 84"/>
                <a:gd name="T2" fmla="*/ 31 w 70"/>
                <a:gd name="T3" fmla="*/ 0 h 84"/>
                <a:gd name="T4" fmla="*/ 0 w 70"/>
                <a:gd name="T5" fmla="*/ 84 h 84"/>
                <a:gd name="T6" fmla="*/ 39 w 70"/>
                <a:gd name="T7" fmla="*/ 84 h 84"/>
                <a:gd name="T8" fmla="*/ 70 w 70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4">
                  <a:moveTo>
                    <a:pt x="70" y="0"/>
                  </a:moveTo>
                  <a:lnTo>
                    <a:pt x="31" y="0"/>
                  </a:lnTo>
                  <a:lnTo>
                    <a:pt x="0" y="84"/>
                  </a:lnTo>
                  <a:lnTo>
                    <a:pt x="39" y="8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ED29FD89-F195-4440-B014-CE1035ADF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315"/>
              <a:ext cx="387" cy="445"/>
            </a:xfrm>
            <a:custGeom>
              <a:avLst/>
              <a:gdLst>
                <a:gd name="T0" fmla="*/ 81 w 88"/>
                <a:gd name="T1" fmla="*/ 7 h 101"/>
                <a:gd name="T2" fmla="*/ 52 w 88"/>
                <a:gd name="T3" fmla="*/ 0 h 101"/>
                <a:gd name="T4" fmla="*/ 43 w 88"/>
                <a:gd name="T5" fmla="*/ 0 h 101"/>
                <a:gd name="T6" fmla="*/ 73 w 88"/>
                <a:gd name="T7" fmla="*/ 7 h 101"/>
                <a:gd name="T8" fmla="*/ 77 w 88"/>
                <a:gd name="T9" fmla="*/ 25 h 101"/>
                <a:gd name="T10" fmla="*/ 64 w 88"/>
                <a:gd name="T11" fmla="*/ 40 h 101"/>
                <a:gd name="T12" fmla="*/ 46 w 88"/>
                <a:gd name="T13" fmla="*/ 47 h 101"/>
                <a:gd name="T14" fmla="*/ 65 w 88"/>
                <a:gd name="T15" fmla="*/ 56 h 101"/>
                <a:gd name="T16" fmla="*/ 67 w 88"/>
                <a:gd name="T17" fmla="*/ 72 h 101"/>
                <a:gd name="T18" fmla="*/ 56 w 88"/>
                <a:gd name="T19" fmla="*/ 86 h 101"/>
                <a:gd name="T20" fmla="*/ 38 w 88"/>
                <a:gd name="T21" fmla="*/ 96 h 101"/>
                <a:gd name="T22" fmla="*/ 20 w 88"/>
                <a:gd name="T23" fmla="*/ 99 h 101"/>
                <a:gd name="T24" fmla="*/ 0 w 88"/>
                <a:gd name="T25" fmla="*/ 101 h 101"/>
                <a:gd name="T26" fmla="*/ 8 w 88"/>
                <a:gd name="T27" fmla="*/ 101 h 101"/>
                <a:gd name="T28" fmla="*/ 29 w 88"/>
                <a:gd name="T29" fmla="*/ 99 h 101"/>
                <a:gd name="T30" fmla="*/ 47 w 88"/>
                <a:gd name="T31" fmla="*/ 96 h 101"/>
                <a:gd name="T32" fmla="*/ 65 w 88"/>
                <a:gd name="T33" fmla="*/ 86 h 101"/>
                <a:gd name="T34" fmla="*/ 75 w 88"/>
                <a:gd name="T35" fmla="*/ 72 h 101"/>
                <a:gd name="T36" fmla="*/ 74 w 88"/>
                <a:gd name="T37" fmla="*/ 56 h 101"/>
                <a:gd name="T38" fmla="*/ 54 w 88"/>
                <a:gd name="T39" fmla="*/ 47 h 101"/>
                <a:gd name="T40" fmla="*/ 72 w 88"/>
                <a:gd name="T41" fmla="*/ 40 h 101"/>
                <a:gd name="T42" fmla="*/ 86 w 88"/>
                <a:gd name="T43" fmla="*/ 25 h 101"/>
                <a:gd name="T44" fmla="*/ 81 w 88"/>
                <a:gd name="T45" fmla="*/ 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8" h="101">
                  <a:moveTo>
                    <a:pt x="81" y="7"/>
                  </a:moveTo>
                  <a:cubicBezTo>
                    <a:pt x="75" y="2"/>
                    <a:pt x="66" y="0"/>
                    <a:pt x="52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7" y="0"/>
                    <a:pt x="67" y="2"/>
                    <a:pt x="73" y="7"/>
                  </a:cubicBezTo>
                  <a:cubicBezTo>
                    <a:pt x="78" y="12"/>
                    <a:pt x="80" y="18"/>
                    <a:pt x="77" y="25"/>
                  </a:cubicBezTo>
                  <a:cubicBezTo>
                    <a:pt x="75" y="31"/>
                    <a:pt x="70" y="36"/>
                    <a:pt x="64" y="40"/>
                  </a:cubicBezTo>
                  <a:cubicBezTo>
                    <a:pt x="59" y="43"/>
                    <a:pt x="53" y="45"/>
                    <a:pt x="46" y="47"/>
                  </a:cubicBezTo>
                  <a:cubicBezTo>
                    <a:pt x="55" y="49"/>
                    <a:pt x="62" y="52"/>
                    <a:pt x="65" y="56"/>
                  </a:cubicBezTo>
                  <a:cubicBezTo>
                    <a:pt x="69" y="60"/>
                    <a:pt x="69" y="66"/>
                    <a:pt x="67" y="72"/>
                  </a:cubicBezTo>
                  <a:cubicBezTo>
                    <a:pt x="65" y="77"/>
                    <a:pt x="61" y="82"/>
                    <a:pt x="56" y="86"/>
                  </a:cubicBezTo>
                  <a:cubicBezTo>
                    <a:pt x="51" y="90"/>
                    <a:pt x="45" y="94"/>
                    <a:pt x="38" y="96"/>
                  </a:cubicBezTo>
                  <a:cubicBezTo>
                    <a:pt x="34" y="98"/>
                    <a:pt x="28" y="99"/>
                    <a:pt x="20" y="99"/>
                  </a:cubicBezTo>
                  <a:cubicBezTo>
                    <a:pt x="10" y="100"/>
                    <a:pt x="3" y="101"/>
                    <a:pt x="0" y="101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12" y="101"/>
                    <a:pt x="18" y="100"/>
                    <a:pt x="29" y="99"/>
                  </a:cubicBezTo>
                  <a:cubicBezTo>
                    <a:pt x="36" y="99"/>
                    <a:pt x="43" y="98"/>
                    <a:pt x="47" y="96"/>
                  </a:cubicBezTo>
                  <a:cubicBezTo>
                    <a:pt x="54" y="94"/>
                    <a:pt x="60" y="90"/>
                    <a:pt x="65" y="86"/>
                  </a:cubicBezTo>
                  <a:cubicBezTo>
                    <a:pt x="70" y="82"/>
                    <a:pt x="73" y="77"/>
                    <a:pt x="75" y="72"/>
                  </a:cubicBezTo>
                  <a:cubicBezTo>
                    <a:pt x="77" y="66"/>
                    <a:pt x="77" y="60"/>
                    <a:pt x="74" y="56"/>
                  </a:cubicBezTo>
                  <a:cubicBezTo>
                    <a:pt x="70" y="52"/>
                    <a:pt x="64" y="49"/>
                    <a:pt x="54" y="47"/>
                  </a:cubicBezTo>
                  <a:cubicBezTo>
                    <a:pt x="62" y="45"/>
                    <a:pt x="68" y="43"/>
                    <a:pt x="72" y="40"/>
                  </a:cubicBezTo>
                  <a:cubicBezTo>
                    <a:pt x="79" y="36"/>
                    <a:pt x="83" y="31"/>
                    <a:pt x="86" y="25"/>
                  </a:cubicBezTo>
                  <a:cubicBezTo>
                    <a:pt x="88" y="18"/>
                    <a:pt x="87" y="12"/>
                    <a:pt x="8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F7C2DE0E-D0CA-3F42-93A5-43BDF672E1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2" y="1315"/>
              <a:ext cx="690" cy="445"/>
            </a:xfrm>
            <a:custGeom>
              <a:avLst/>
              <a:gdLst>
                <a:gd name="T0" fmla="*/ 150 w 157"/>
                <a:gd name="T1" fmla="*/ 7 h 101"/>
                <a:gd name="T2" fmla="*/ 120 w 157"/>
                <a:gd name="T3" fmla="*/ 0 h 101"/>
                <a:gd name="T4" fmla="*/ 37 w 157"/>
                <a:gd name="T5" fmla="*/ 0 h 101"/>
                <a:gd name="T6" fmla="*/ 0 w 157"/>
                <a:gd name="T7" fmla="*/ 101 h 101"/>
                <a:gd name="T8" fmla="*/ 77 w 157"/>
                <a:gd name="T9" fmla="*/ 101 h 101"/>
                <a:gd name="T10" fmla="*/ 97 w 157"/>
                <a:gd name="T11" fmla="*/ 99 h 101"/>
                <a:gd name="T12" fmla="*/ 115 w 157"/>
                <a:gd name="T13" fmla="*/ 96 h 101"/>
                <a:gd name="T14" fmla="*/ 133 w 157"/>
                <a:gd name="T15" fmla="*/ 86 h 101"/>
                <a:gd name="T16" fmla="*/ 144 w 157"/>
                <a:gd name="T17" fmla="*/ 72 h 101"/>
                <a:gd name="T18" fmla="*/ 142 w 157"/>
                <a:gd name="T19" fmla="*/ 56 h 101"/>
                <a:gd name="T20" fmla="*/ 123 w 157"/>
                <a:gd name="T21" fmla="*/ 47 h 101"/>
                <a:gd name="T22" fmla="*/ 141 w 157"/>
                <a:gd name="T23" fmla="*/ 40 h 101"/>
                <a:gd name="T24" fmla="*/ 154 w 157"/>
                <a:gd name="T25" fmla="*/ 25 h 101"/>
                <a:gd name="T26" fmla="*/ 150 w 157"/>
                <a:gd name="T27" fmla="*/ 7 h 101"/>
                <a:gd name="T28" fmla="*/ 75 w 157"/>
                <a:gd name="T29" fmla="*/ 20 h 101"/>
                <a:gd name="T30" fmla="*/ 94 w 157"/>
                <a:gd name="T31" fmla="*/ 20 h 101"/>
                <a:gd name="T32" fmla="*/ 107 w 157"/>
                <a:gd name="T33" fmla="*/ 23 h 101"/>
                <a:gd name="T34" fmla="*/ 109 w 157"/>
                <a:gd name="T35" fmla="*/ 30 h 101"/>
                <a:gd name="T36" fmla="*/ 102 w 157"/>
                <a:gd name="T37" fmla="*/ 37 h 101"/>
                <a:gd name="T38" fmla="*/ 87 w 157"/>
                <a:gd name="T39" fmla="*/ 39 h 101"/>
                <a:gd name="T40" fmla="*/ 68 w 157"/>
                <a:gd name="T41" fmla="*/ 39 h 101"/>
                <a:gd name="T42" fmla="*/ 75 w 157"/>
                <a:gd name="T43" fmla="*/ 20 h 101"/>
                <a:gd name="T44" fmla="*/ 53 w 157"/>
                <a:gd name="T45" fmla="*/ 79 h 101"/>
                <a:gd name="T46" fmla="*/ 60 w 157"/>
                <a:gd name="T47" fmla="*/ 59 h 101"/>
                <a:gd name="T48" fmla="*/ 83 w 157"/>
                <a:gd name="T49" fmla="*/ 59 h 101"/>
                <a:gd name="T50" fmla="*/ 98 w 157"/>
                <a:gd name="T51" fmla="*/ 61 h 101"/>
                <a:gd name="T52" fmla="*/ 100 w 157"/>
                <a:gd name="T53" fmla="*/ 69 h 101"/>
                <a:gd name="T54" fmla="*/ 93 w 157"/>
                <a:gd name="T55" fmla="*/ 76 h 101"/>
                <a:gd name="T56" fmla="*/ 76 w 157"/>
                <a:gd name="T57" fmla="*/ 79 h 101"/>
                <a:gd name="T58" fmla="*/ 53 w 157"/>
                <a:gd name="T59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101">
                  <a:moveTo>
                    <a:pt x="150" y="7"/>
                  </a:moveTo>
                  <a:cubicBezTo>
                    <a:pt x="144" y="2"/>
                    <a:pt x="134" y="0"/>
                    <a:pt x="12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7" y="101"/>
                    <a:pt x="77" y="101"/>
                    <a:pt x="77" y="101"/>
                  </a:cubicBezTo>
                  <a:cubicBezTo>
                    <a:pt x="80" y="101"/>
                    <a:pt x="87" y="100"/>
                    <a:pt x="97" y="99"/>
                  </a:cubicBezTo>
                  <a:cubicBezTo>
                    <a:pt x="105" y="99"/>
                    <a:pt x="111" y="98"/>
                    <a:pt x="115" y="96"/>
                  </a:cubicBezTo>
                  <a:cubicBezTo>
                    <a:pt x="122" y="94"/>
                    <a:pt x="128" y="90"/>
                    <a:pt x="133" y="86"/>
                  </a:cubicBezTo>
                  <a:cubicBezTo>
                    <a:pt x="138" y="82"/>
                    <a:pt x="142" y="77"/>
                    <a:pt x="144" y="72"/>
                  </a:cubicBezTo>
                  <a:cubicBezTo>
                    <a:pt x="146" y="66"/>
                    <a:pt x="146" y="60"/>
                    <a:pt x="142" y="56"/>
                  </a:cubicBezTo>
                  <a:cubicBezTo>
                    <a:pt x="139" y="52"/>
                    <a:pt x="132" y="49"/>
                    <a:pt x="123" y="47"/>
                  </a:cubicBezTo>
                  <a:cubicBezTo>
                    <a:pt x="130" y="45"/>
                    <a:pt x="136" y="43"/>
                    <a:pt x="141" y="40"/>
                  </a:cubicBezTo>
                  <a:cubicBezTo>
                    <a:pt x="147" y="36"/>
                    <a:pt x="152" y="31"/>
                    <a:pt x="154" y="25"/>
                  </a:cubicBezTo>
                  <a:cubicBezTo>
                    <a:pt x="157" y="18"/>
                    <a:pt x="155" y="12"/>
                    <a:pt x="150" y="7"/>
                  </a:cubicBezTo>
                  <a:moveTo>
                    <a:pt x="75" y="20"/>
                  </a:moveTo>
                  <a:cubicBezTo>
                    <a:pt x="94" y="20"/>
                    <a:pt x="94" y="20"/>
                    <a:pt x="94" y="20"/>
                  </a:cubicBezTo>
                  <a:cubicBezTo>
                    <a:pt x="101" y="20"/>
                    <a:pt x="105" y="21"/>
                    <a:pt x="107" y="23"/>
                  </a:cubicBezTo>
                  <a:cubicBezTo>
                    <a:pt x="109" y="24"/>
                    <a:pt x="110" y="27"/>
                    <a:pt x="109" y="30"/>
                  </a:cubicBezTo>
                  <a:cubicBezTo>
                    <a:pt x="108" y="33"/>
                    <a:pt x="106" y="35"/>
                    <a:pt x="102" y="37"/>
                  </a:cubicBezTo>
                  <a:cubicBezTo>
                    <a:pt x="99" y="39"/>
                    <a:pt x="94" y="39"/>
                    <a:pt x="87" y="39"/>
                  </a:cubicBezTo>
                  <a:cubicBezTo>
                    <a:pt x="68" y="39"/>
                    <a:pt x="68" y="39"/>
                    <a:pt x="68" y="39"/>
                  </a:cubicBezTo>
                  <a:lnTo>
                    <a:pt x="75" y="20"/>
                  </a:lnTo>
                  <a:close/>
                  <a:moveTo>
                    <a:pt x="53" y="79"/>
                  </a:moveTo>
                  <a:cubicBezTo>
                    <a:pt x="60" y="59"/>
                    <a:pt x="60" y="59"/>
                    <a:pt x="60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91" y="59"/>
                    <a:pt x="96" y="60"/>
                    <a:pt x="98" y="61"/>
                  </a:cubicBezTo>
                  <a:cubicBezTo>
                    <a:pt x="101" y="63"/>
                    <a:pt x="101" y="66"/>
                    <a:pt x="100" y="69"/>
                  </a:cubicBezTo>
                  <a:cubicBezTo>
                    <a:pt x="99" y="72"/>
                    <a:pt x="97" y="74"/>
                    <a:pt x="93" y="76"/>
                  </a:cubicBezTo>
                  <a:cubicBezTo>
                    <a:pt x="89" y="78"/>
                    <a:pt x="83" y="79"/>
                    <a:pt x="76" y="79"/>
                  </a:cubicBezTo>
                  <a:lnTo>
                    <a:pt x="53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818BE6FC-0BC0-FB44-8CF7-39B4F764BF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6" y="1315"/>
              <a:ext cx="896" cy="445"/>
            </a:xfrm>
            <a:custGeom>
              <a:avLst/>
              <a:gdLst>
                <a:gd name="T0" fmla="*/ 896 w 896"/>
                <a:gd name="T1" fmla="*/ 0 h 445"/>
                <a:gd name="T2" fmla="*/ 699 w 896"/>
                <a:gd name="T3" fmla="*/ 0 h 445"/>
                <a:gd name="T4" fmla="*/ 558 w 896"/>
                <a:gd name="T5" fmla="*/ 106 h 445"/>
                <a:gd name="T6" fmla="*/ 492 w 896"/>
                <a:gd name="T7" fmla="*/ 0 h 445"/>
                <a:gd name="T8" fmla="*/ 158 w 896"/>
                <a:gd name="T9" fmla="*/ 0 h 445"/>
                <a:gd name="T10" fmla="*/ 0 w 896"/>
                <a:gd name="T11" fmla="*/ 445 h 445"/>
                <a:gd name="T12" fmla="*/ 303 w 896"/>
                <a:gd name="T13" fmla="*/ 445 h 445"/>
                <a:gd name="T14" fmla="*/ 492 w 896"/>
                <a:gd name="T15" fmla="*/ 300 h 445"/>
                <a:gd name="T16" fmla="*/ 575 w 896"/>
                <a:gd name="T17" fmla="*/ 445 h 445"/>
                <a:gd name="T18" fmla="*/ 795 w 896"/>
                <a:gd name="T19" fmla="*/ 445 h 445"/>
                <a:gd name="T20" fmla="*/ 637 w 896"/>
                <a:gd name="T21" fmla="*/ 203 h 445"/>
                <a:gd name="T22" fmla="*/ 896 w 896"/>
                <a:gd name="T23" fmla="*/ 0 h 445"/>
                <a:gd name="T24" fmla="*/ 228 w 896"/>
                <a:gd name="T25" fmla="*/ 339 h 445"/>
                <a:gd name="T26" fmla="*/ 325 w 896"/>
                <a:gd name="T27" fmla="*/ 62 h 445"/>
                <a:gd name="T28" fmla="*/ 413 w 896"/>
                <a:gd name="T29" fmla="*/ 190 h 445"/>
                <a:gd name="T30" fmla="*/ 228 w 896"/>
                <a:gd name="T31" fmla="*/ 33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96" h="445">
                  <a:moveTo>
                    <a:pt x="896" y="0"/>
                  </a:moveTo>
                  <a:lnTo>
                    <a:pt x="699" y="0"/>
                  </a:lnTo>
                  <a:lnTo>
                    <a:pt x="558" y="106"/>
                  </a:lnTo>
                  <a:lnTo>
                    <a:pt x="492" y="0"/>
                  </a:lnTo>
                  <a:lnTo>
                    <a:pt x="158" y="0"/>
                  </a:lnTo>
                  <a:lnTo>
                    <a:pt x="0" y="445"/>
                  </a:lnTo>
                  <a:lnTo>
                    <a:pt x="303" y="445"/>
                  </a:lnTo>
                  <a:lnTo>
                    <a:pt x="492" y="300"/>
                  </a:lnTo>
                  <a:lnTo>
                    <a:pt x="575" y="445"/>
                  </a:lnTo>
                  <a:lnTo>
                    <a:pt x="795" y="445"/>
                  </a:lnTo>
                  <a:lnTo>
                    <a:pt x="637" y="203"/>
                  </a:lnTo>
                  <a:lnTo>
                    <a:pt x="896" y="0"/>
                  </a:lnTo>
                  <a:close/>
                  <a:moveTo>
                    <a:pt x="228" y="339"/>
                  </a:moveTo>
                  <a:lnTo>
                    <a:pt x="325" y="62"/>
                  </a:lnTo>
                  <a:lnTo>
                    <a:pt x="413" y="190"/>
                  </a:lnTo>
                  <a:lnTo>
                    <a:pt x="228" y="339"/>
                  </a:lnTo>
                  <a:close/>
                </a:path>
              </a:pathLst>
            </a:custGeom>
            <a:solidFill>
              <a:srgbClr val="9E9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0CC11A81-349B-9B4C-B88A-121F39A64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5" y="1575"/>
              <a:ext cx="71" cy="88"/>
            </a:xfrm>
            <a:custGeom>
              <a:avLst/>
              <a:gdLst>
                <a:gd name="T0" fmla="*/ 31 w 71"/>
                <a:gd name="T1" fmla="*/ 0 h 88"/>
                <a:gd name="T2" fmla="*/ 0 w 71"/>
                <a:gd name="T3" fmla="*/ 88 h 88"/>
                <a:gd name="T4" fmla="*/ 36 w 71"/>
                <a:gd name="T5" fmla="*/ 88 h 88"/>
                <a:gd name="T6" fmla="*/ 71 w 71"/>
                <a:gd name="T7" fmla="*/ 0 h 88"/>
                <a:gd name="T8" fmla="*/ 31 w 71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88">
                  <a:moveTo>
                    <a:pt x="31" y="0"/>
                  </a:moveTo>
                  <a:lnTo>
                    <a:pt x="0" y="88"/>
                  </a:lnTo>
                  <a:lnTo>
                    <a:pt x="36" y="88"/>
                  </a:lnTo>
                  <a:lnTo>
                    <a:pt x="7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9687D38D-1691-D74D-A258-15248B385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7" y="1403"/>
              <a:ext cx="70" cy="84"/>
            </a:xfrm>
            <a:custGeom>
              <a:avLst/>
              <a:gdLst>
                <a:gd name="T0" fmla="*/ 70 w 70"/>
                <a:gd name="T1" fmla="*/ 0 h 84"/>
                <a:gd name="T2" fmla="*/ 31 w 70"/>
                <a:gd name="T3" fmla="*/ 0 h 84"/>
                <a:gd name="T4" fmla="*/ 0 w 70"/>
                <a:gd name="T5" fmla="*/ 84 h 84"/>
                <a:gd name="T6" fmla="*/ 40 w 70"/>
                <a:gd name="T7" fmla="*/ 84 h 84"/>
                <a:gd name="T8" fmla="*/ 70 w 70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84">
                  <a:moveTo>
                    <a:pt x="70" y="0"/>
                  </a:moveTo>
                  <a:lnTo>
                    <a:pt x="31" y="0"/>
                  </a:lnTo>
                  <a:lnTo>
                    <a:pt x="0" y="84"/>
                  </a:lnTo>
                  <a:lnTo>
                    <a:pt x="40" y="84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F80990C2-DDB3-C746-A65E-11E6C718D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1315"/>
              <a:ext cx="391" cy="445"/>
            </a:xfrm>
            <a:custGeom>
              <a:avLst/>
              <a:gdLst>
                <a:gd name="T0" fmla="*/ 82 w 89"/>
                <a:gd name="T1" fmla="*/ 7 h 101"/>
                <a:gd name="T2" fmla="*/ 53 w 89"/>
                <a:gd name="T3" fmla="*/ 0 h 101"/>
                <a:gd name="T4" fmla="*/ 44 w 89"/>
                <a:gd name="T5" fmla="*/ 0 h 101"/>
                <a:gd name="T6" fmla="*/ 73 w 89"/>
                <a:gd name="T7" fmla="*/ 7 h 101"/>
                <a:gd name="T8" fmla="*/ 78 w 89"/>
                <a:gd name="T9" fmla="*/ 25 h 101"/>
                <a:gd name="T10" fmla="*/ 64 w 89"/>
                <a:gd name="T11" fmla="*/ 40 h 101"/>
                <a:gd name="T12" fmla="*/ 46 w 89"/>
                <a:gd name="T13" fmla="*/ 47 h 101"/>
                <a:gd name="T14" fmla="*/ 66 w 89"/>
                <a:gd name="T15" fmla="*/ 56 h 101"/>
                <a:gd name="T16" fmla="*/ 67 w 89"/>
                <a:gd name="T17" fmla="*/ 72 h 101"/>
                <a:gd name="T18" fmla="*/ 57 w 89"/>
                <a:gd name="T19" fmla="*/ 86 h 101"/>
                <a:gd name="T20" fmla="*/ 39 w 89"/>
                <a:gd name="T21" fmla="*/ 96 h 101"/>
                <a:gd name="T22" fmla="*/ 21 w 89"/>
                <a:gd name="T23" fmla="*/ 99 h 101"/>
                <a:gd name="T24" fmla="*/ 0 w 89"/>
                <a:gd name="T25" fmla="*/ 101 h 101"/>
                <a:gd name="T26" fmla="*/ 9 w 89"/>
                <a:gd name="T27" fmla="*/ 101 h 101"/>
                <a:gd name="T28" fmla="*/ 30 w 89"/>
                <a:gd name="T29" fmla="*/ 99 h 101"/>
                <a:gd name="T30" fmla="*/ 48 w 89"/>
                <a:gd name="T31" fmla="*/ 96 h 101"/>
                <a:gd name="T32" fmla="*/ 66 w 89"/>
                <a:gd name="T33" fmla="*/ 86 h 101"/>
                <a:gd name="T34" fmla="*/ 76 w 89"/>
                <a:gd name="T35" fmla="*/ 72 h 101"/>
                <a:gd name="T36" fmla="*/ 75 w 89"/>
                <a:gd name="T37" fmla="*/ 56 h 101"/>
                <a:gd name="T38" fmla="*/ 55 w 89"/>
                <a:gd name="T39" fmla="*/ 47 h 101"/>
                <a:gd name="T40" fmla="*/ 73 w 89"/>
                <a:gd name="T41" fmla="*/ 40 h 101"/>
                <a:gd name="T42" fmla="*/ 87 w 89"/>
                <a:gd name="T43" fmla="*/ 25 h 101"/>
                <a:gd name="T44" fmla="*/ 82 w 89"/>
                <a:gd name="T45" fmla="*/ 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9" h="101">
                  <a:moveTo>
                    <a:pt x="82" y="7"/>
                  </a:moveTo>
                  <a:cubicBezTo>
                    <a:pt x="77" y="2"/>
                    <a:pt x="67" y="0"/>
                    <a:pt x="5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8" y="0"/>
                    <a:pt x="68" y="2"/>
                    <a:pt x="73" y="7"/>
                  </a:cubicBezTo>
                  <a:cubicBezTo>
                    <a:pt x="79" y="12"/>
                    <a:pt x="80" y="18"/>
                    <a:pt x="78" y="25"/>
                  </a:cubicBezTo>
                  <a:cubicBezTo>
                    <a:pt x="76" y="31"/>
                    <a:pt x="71" y="36"/>
                    <a:pt x="64" y="40"/>
                  </a:cubicBezTo>
                  <a:cubicBezTo>
                    <a:pt x="60" y="43"/>
                    <a:pt x="54" y="45"/>
                    <a:pt x="46" y="47"/>
                  </a:cubicBezTo>
                  <a:cubicBezTo>
                    <a:pt x="56" y="49"/>
                    <a:pt x="62" y="52"/>
                    <a:pt x="66" y="56"/>
                  </a:cubicBezTo>
                  <a:cubicBezTo>
                    <a:pt x="69" y="60"/>
                    <a:pt x="70" y="66"/>
                    <a:pt x="67" y="72"/>
                  </a:cubicBezTo>
                  <a:cubicBezTo>
                    <a:pt x="65" y="77"/>
                    <a:pt x="62" y="82"/>
                    <a:pt x="57" y="86"/>
                  </a:cubicBezTo>
                  <a:cubicBezTo>
                    <a:pt x="52" y="90"/>
                    <a:pt x="46" y="94"/>
                    <a:pt x="39" y="96"/>
                  </a:cubicBezTo>
                  <a:cubicBezTo>
                    <a:pt x="35" y="98"/>
                    <a:pt x="29" y="99"/>
                    <a:pt x="21" y="99"/>
                  </a:cubicBezTo>
                  <a:cubicBezTo>
                    <a:pt x="10" y="100"/>
                    <a:pt x="4" y="101"/>
                    <a:pt x="0" y="10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13" y="101"/>
                    <a:pt x="19" y="100"/>
                    <a:pt x="30" y="99"/>
                  </a:cubicBezTo>
                  <a:cubicBezTo>
                    <a:pt x="38" y="99"/>
                    <a:pt x="44" y="98"/>
                    <a:pt x="48" y="96"/>
                  </a:cubicBezTo>
                  <a:cubicBezTo>
                    <a:pt x="55" y="94"/>
                    <a:pt x="61" y="90"/>
                    <a:pt x="66" y="86"/>
                  </a:cubicBezTo>
                  <a:cubicBezTo>
                    <a:pt x="71" y="82"/>
                    <a:pt x="74" y="77"/>
                    <a:pt x="76" y="72"/>
                  </a:cubicBezTo>
                  <a:cubicBezTo>
                    <a:pt x="79" y="66"/>
                    <a:pt x="78" y="60"/>
                    <a:pt x="75" y="56"/>
                  </a:cubicBezTo>
                  <a:cubicBezTo>
                    <a:pt x="71" y="52"/>
                    <a:pt x="65" y="49"/>
                    <a:pt x="55" y="47"/>
                  </a:cubicBezTo>
                  <a:cubicBezTo>
                    <a:pt x="63" y="45"/>
                    <a:pt x="69" y="43"/>
                    <a:pt x="73" y="40"/>
                  </a:cubicBezTo>
                  <a:cubicBezTo>
                    <a:pt x="80" y="36"/>
                    <a:pt x="85" y="31"/>
                    <a:pt x="87" y="25"/>
                  </a:cubicBezTo>
                  <a:cubicBezTo>
                    <a:pt x="89" y="18"/>
                    <a:pt x="88" y="12"/>
                    <a:pt x="82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7E096894-A389-B346-9A4B-E0C8A174D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1487"/>
              <a:ext cx="8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2D0E3A40-B258-734B-947A-486E4F1CC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" y="1403"/>
              <a:ext cx="4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D6A49C32-B4EF-6F42-9449-91E72B855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52" y="1315"/>
              <a:ext cx="686" cy="445"/>
            </a:xfrm>
            <a:custGeom>
              <a:avLst/>
              <a:gdLst>
                <a:gd name="T0" fmla="*/ 149 w 156"/>
                <a:gd name="T1" fmla="*/ 7 h 101"/>
                <a:gd name="T2" fmla="*/ 120 w 156"/>
                <a:gd name="T3" fmla="*/ 0 h 101"/>
                <a:gd name="T4" fmla="*/ 37 w 156"/>
                <a:gd name="T5" fmla="*/ 0 h 101"/>
                <a:gd name="T6" fmla="*/ 0 w 156"/>
                <a:gd name="T7" fmla="*/ 101 h 101"/>
                <a:gd name="T8" fmla="*/ 76 w 156"/>
                <a:gd name="T9" fmla="*/ 101 h 101"/>
                <a:gd name="T10" fmla="*/ 97 w 156"/>
                <a:gd name="T11" fmla="*/ 99 h 101"/>
                <a:gd name="T12" fmla="*/ 115 w 156"/>
                <a:gd name="T13" fmla="*/ 96 h 101"/>
                <a:gd name="T14" fmla="*/ 133 w 156"/>
                <a:gd name="T15" fmla="*/ 86 h 101"/>
                <a:gd name="T16" fmla="*/ 143 w 156"/>
                <a:gd name="T17" fmla="*/ 72 h 101"/>
                <a:gd name="T18" fmla="*/ 142 w 156"/>
                <a:gd name="T19" fmla="*/ 56 h 101"/>
                <a:gd name="T20" fmla="*/ 122 w 156"/>
                <a:gd name="T21" fmla="*/ 47 h 101"/>
                <a:gd name="T22" fmla="*/ 140 w 156"/>
                <a:gd name="T23" fmla="*/ 40 h 101"/>
                <a:gd name="T24" fmla="*/ 154 w 156"/>
                <a:gd name="T25" fmla="*/ 25 h 101"/>
                <a:gd name="T26" fmla="*/ 149 w 156"/>
                <a:gd name="T27" fmla="*/ 7 h 101"/>
                <a:gd name="T28" fmla="*/ 74 w 156"/>
                <a:gd name="T29" fmla="*/ 20 h 101"/>
                <a:gd name="T30" fmla="*/ 95 w 156"/>
                <a:gd name="T31" fmla="*/ 20 h 101"/>
                <a:gd name="T32" fmla="*/ 95 w 156"/>
                <a:gd name="T33" fmla="*/ 20 h 101"/>
                <a:gd name="T34" fmla="*/ 107 w 156"/>
                <a:gd name="T35" fmla="*/ 23 h 101"/>
                <a:gd name="T36" fmla="*/ 109 w 156"/>
                <a:gd name="T37" fmla="*/ 30 h 101"/>
                <a:gd name="T38" fmla="*/ 102 w 156"/>
                <a:gd name="T39" fmla="*/ 37 h 101"/>
                <a:gd name="T40" fmla="*/ 88 w 156"/>
                <a:gd name="T41" fmla="*/ 39 h 101"/>
                <a:gd name="T42" fmla="*/ 88 w 156"/>
                <a:gd name="T43" fmla="*/ 39 h 101"/>
                <a:gd name="T44" fmla="*/ 67 w 156"/>
                <a:gd name="T45" fmla="*/ 39 h 101"/>
                <a:gd name="T46" fmla="*/ 74 w 156"/>
                <a:gd name="T47" fmla="*/ 20 h 101"/>
                <a:gd name="T48" fmla="*/ 100 w 156"/>
                <a:gd name="T49" fmla="*/ 69 h 101"/>
                <a:gd name="T50" fmla="*/ 92 w 156"/>
                <a:gd name="T51" fmla="*/ 76 h 101"/>
                <a:gd name="T52" fmla="*/ 75 w 156"/>
                <a:gd name="T53" fmla="*/ 79 h 101"/>
                <a:gd name="T54" fmla="*/ 53 w 156"/>
                <a:gd name="T55" fmla="*/ 79 h 101"/>
                <a:gd name="T56" fmla="*/ 60 w 156"/>
                <a:gd name="T57" fmla="*/ 59 h 101"/>
                <a:gd name="T58" fmla="*/ 83 w 156"/>
                <a:gd name="T59" fmla="*/ 59 h 101"/>
                <a:gd name="T60" fmla="*/ 98 w 156"/>
                <a:gd name="T61" fmla="*/ 61 h 101"/>
                <a:gd name="T62" fmla="*/ 100 w 156"/>
                <a:gd name="T63" fmla="*/ 6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" h="101">
                  <a:moveTo>
                    <a:pt x="149" y="7"/>
                  </a:moveTo>
                  <a:cubicBezTo>
                    <a:pt x="144" y="2"/>
                    <a:pt x="134" y="0"/>
                    <a:pt x="12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6" y="101"/>
                    <a:pt x="76" y="101"/>
                    <a:pt x="76" y="101"/>
                  </a:cubicBezTo>
                  <a:cubicBezTo>
                    <a:pt x="80" y="101"/>
                    <a:pt x="86" y="100"/>
                    <a:pt x="97" y="99"/>
                  </a:cubicBezTo>
                  <a:cubicBezTo>
                    <a:pt x="105" y="99"/>
                    <a:pt x="111" y="98"/>
                    <a:pt x="115" y="96"/>
                  </a:cubicBezTo>
                  <a:cubicBezTo>
                    <a:pt x="122" y="94"/>
                    <a:pt x="128" y="90"/>
                    <a:pt x="133" y="86"/>
                  </a:cubicBezTo>
                  <a:cubicBezTo>
                    <a:pt x="138" y="82"/>
                    <a:pt x="141" y="77"/>
                    <a:pt x="143" y="72"/>
                  </a:cubicBezTo>
                  <a:cubicBezTo>
                    <a:pt x="146" y="66"/>
                    <a:pt x="145" y="60"/>
                    <a:pt x="142" y="56"/>
                  </a:cubicBezTo>
                  <a:cubicBezTo>
                    <a:pt x="138" y="52"/>
                    <a:pt x="132" y="49"/>
                    <a:pt x="122" y="47"/>
                  </a:cubicBezTo>
                  <a:cubicBezTo>
                    <a:pt x="130" y="45"/>
                    <a:pt x="136" y="43"/>
                    <a:pt x="140" y="40"/>
                  </a:cubicBezTo>
                  <a:cubicBezTo>
                    <a:pt x="147" y="36"/>
                    <a:pt x="152" y="31"/>
                    <a:pt x="154" y="25"/>
                  </a:cubicBezTo>
                  <a:cubicBezTo>
                    <a:pt x="156" y="18"/>
                    <a:pt x="155" y="12"/>
                    <a:pt x="149" y="7"/>
                  </a:cubicBezTo>
                  <a:moveTo>
                    <a:pt x="74" y="20"/>
                  </a:moveTo>
                  <a:cubicBezTo>
                    <a:pt x="95" y="20"/>
                    <a:pt x="95" y="20"/>
                    <a:pt x="95" y="20"/>
                  </a:cubicBezTo>
                  <a:cubicBezTo>
                    <a:pt x="95" y="20"/>
                    <a:pt x="95" y="20"/>
                    <a:pt x="95" y="20"/>
                  </a:cubicBezTo>
                  <a:cubicBezTo>
                    <a:pt x="101" y="20"/>
                    <a:pt x="105" y="21"/>
                    <a:pt x="107" y="23"/>
                  </a:cubicBezTo>
                  <a:cubicBezTo>
                    <a:pt x="109" y="24"/>
                    <a:pt x="110" y="27"/>
                    <a:pt x="109" y="30"/>
                  </a:cubicBezTo>
                  <a:cubicBezTo>
                    <a:pt x="107" y="33"/>
                    <a:pt x="105" y="35"/>
                    <a:pt x="102" y="37"/>
                  </a:cubicBezTo>
                  <a:cubicBezTo>
                    <a:pt x="99" y="38"/>
                    <a:pt x="94" y="39"/>
                    <a:pt x="88" y="39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67" y="39"/>
                    <a:pt x="67" y="39"/>
                    <a:pt x="67" y="39"/>
                  </a:cubicBezTo>
                  <a:lnTo>
                    <a:pt x="74" y="20"/>
                  </a:lnTo>
                  <a:close/>
                  <a:moveTo>
                    <a:pt x="100" y="69"/>
                  </a:moveTo>
                  <a:cubicBezTo>
                    <a:pt x="99" y="72"/>
                    <a:pt x="96" y="74"/>
                    <a:pt x="92" y="76"/>
                  </a:cubicBezTo>
                  <a:cubicBezTo>
                    <a:pt x="89" y="78"/>
                    <a:pt x="83" y="79"/>
                    <a:pt x="75" y="79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60" y="59"/>
                    <a:pt x="60" y="59"/>
                    <a:pt x="60" y="59"/>
                  </a:cubicBezTo>
                  <a:cubicBezTo>
                    <a:pt x="83" y="59"/>
                    <a:pt x="83" y="59"/>
                    <a:pt x="83" y="59"/>
                  </a:cubicBezTo>
                  <a:cubicBezTo>
                    <a:pt x="90" y="59"/>
                    <a:pt x="95" y="60"/>
                    <a:pt x="98" y="61"/>
                  </a:cubicBezTo>
                  <a:cubicBezTo>
                    <a:pt x="100" y="63"/>
                    <a:pt x="101" y="66"/>
                    <a:pt x="100" y="6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90352C61-F99A-E947-A405-5B7692065E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1" y="1162"/>
              <a:ext cx="207" cy="145"/>
            </a:xfrm>
            <a:custGeom>
              <a:avLst/>
              <a:gdLst>
                <a:gd name="T0" fmla="*/ 45 w 47"/>
                <a:gd name="T1" fmla="*/ 8 h 33"/>
                <a:gd name="T2" fmla="*/ 19 w 47"/>
                <a:gd name="T3" fmla="*/ 5 h 33"/>
                <a:gd name="T4" fmla="*/ 3 w 47"/>
                <a:gd name="T5" fmla="*/ 26 h 33"/>
                <a:gd name="T6" fmla="*/ 29 w 47"/>
                <a:gd name="T7" fmla="*/ 29 h 33"/>
                <a:gd name="T8" fmla="*/ 45 w 47"/>
                <a:gd name="T9" fmla="*/ 8 h 33"/>
                <a:gd name="T10" fmla="*/ 24 w 47"/>
                <a:gd name="T11" fmla="*/ 20 h 33"/>
                <a:gd name="T12" fmla="*/ 10 w 47"/>
                <a:gd name="T13" fmla="*/ 18 h 33"/>
                <a:gd name="T14" fmla="*/ 19 w 47"/>
                <a:gd name="T15" fmla="*/ 7 h 33"/>
                <a:gd name="T16" fmla="*/ 33 w 47"/>
                <a:gd name="T17" fmla="*/ 9 h 33"/>
                <a:gd name="T18" fmla="*/ 24 w 47"/>
                <a:gd name="T19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33">
                  <a:moveTo>
                    <a:pt x="45" y="8"/>
                  </a:moveTo>
                  <a:cubicBezTo>
                    <a:pt x="42" y="2"/>
                    <a:pt x="30" y="0"/>
                    <a:pt x="19" y="5"/>
                  </a:cubicBezTo>
                  <a:cubicBezTo>
                    <a:pt x="7" y="10"/>
                    <a:pt x="0" y="19"/>
                    <a:pt x="3" y="26"/>
                  </a:cubicBezTo>
                  <a:cubicBezTo>
                    <a:pt x="5" y="32"/>
                    <a:pt x="17" y="33"/>
                    <a:pt x="29" y="29"/>
                  </a:cubicBezTo>
                  <a:cubicBezTo>
                    <a:pt x="40" y="24"/>
                    <a:pt x="47" y="15"/>
                    <a:pt x="45" y="8"/>
                  </a:cubicBezTo>
                  <a:moveTo>
                    <a:pt x="24" y="20"/>
                  </a:moveTo>
                  <a:cubicBezTo>
                    <a:pt x="18" y="23"/>
                    <a:pt x="12" y="22"/>
                    <a:pt x="10" y="18"/>
                  </a:cubicBezTo>
                  <a:cubicBezTo>
                    <a:pt x="9" y="15"/>
                    <a:pt x="13" y="10"/>
                    <a:pt x="19" y="7"/>
                  </a:cubicBezTo>
                  <a:cubicBezTo>
                    <a:pt x="25" y="5"/>
                    <a:pt x="31" y="5"/>
                    <a:pt x="33" y="9"/>
                  </a:cubicBezTo>
                  <a:cubicBezTo>
                    <a:pt x="34" y="12"/>
                    <a:pt x="30" y="17"/>
                    <a:pt x="24" y="20"/>
                  </a:cubicBezTo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F73EED3C-790E-B345-8AA7-2BD04EB79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" y="1791"/>
              <a:ext cx="35" cy="83"/>
            </a:xfrm>
            <a:custGeom>
              <a:avLst/>
              <a:gdLst>
                <a:gd name="T0" fmla="*/ 35 w 35"/>
                <a:gd name="T1" fmla="*/ 0 h 83"/>
                <a:gd name="T2" fmla="*/ 13 w 35"/>
                <a:gd name="T3" fmla="*/ 83 h 83"/>
                <a:gd name="T4" fmla="*/ 0 w 35"/>
                <a:gd name="T5" fmla="*/ 83 h 83"/>
                <a:gd name="T6" fmla="*/ 22 w 35"/>
                <a:gd name="T7" fmla="*/ 0 h 83"/>
                <a:gd name="T8" fmla="*/ 35 w 3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83">
                  <a:moveTo>
                    <a:pt x="35" y="0"/>
                  </a:moveTo>
                  <a:lnTo>
                    <a:pt x="13" y="83"/>
                  </a:lnTo>
                  <a:lnTo>
                    <a:pt x="0" y="83"/>
                  </a:lnTo>
                  <a:lnTo>
                    <a:pt x="22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C91FE10F-F489-FA42-B168-EB3DA499A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" y="1808"/>
              <a:ext cx="70" cy="66"/>
            </a:xfrm>
            <a:custGeom>
              <a:avLst/>
              <a:gdLst>
                <a:gd name="T0" fmla="*/ 6 w 16"/>
                <a:gd name="T1" fmla="*/ 0 h 15"/>
                <a:gd name="T2" fmla="*/ 6 w 16"/>
                <a:gd name="T3" fmla="*/ 2 h 15"/>
                <a:gd name="T4" fmla="*/ 11 w 16"/>
                <a:gd name="T5" fmla="*/ 0 h 15"/>
                <a:gd name="T6" fmla="*/ 15 w 16"/>
                <a:gd name="T7" fmla="*/ 5 h 15"/>
                <a:gd name="T8" fmla="*/ 13 w 16"/>
                <a:gd name="T9" fmla="*/ 15 h 15"/>
                <a:gd name="T10" fmla="*/ 10 w 16"/>
                <a:gd name="T11" fmla="*/ 15 h 15"/>
                <a:gd name="T12" fmla="*/ 12 w 16"/>
                <a:gd name="T13" fmla="*/ 5 h 15"/>
                <a:gd name="T14" fmla="*/ 10 w 16"/>
                <a:gd name="T15" fmla="*/ 3 h 15"/>
                <a:gd name="T16" fmla="*/ 6 w 16"/>
                <a:gd name="T17" fmla="*/ 4 h 15"/>
                <a:gd name="T18" fmla="*/ 5 w 16"/>
                <a:gd name="T19" fmla="*/ 6 h 15"/>
                <a:gd name="T20" fmla="*/ 3 w 16"/>
                <a:gd name="T21" fmla="*/ 15 h 15"/>
                <a:gd name="T22" fmla="*/ 0 w 16"/>
                <a:gd name="T23" fmla="*/ 15 h 15"/>
                <a:gd name="T24" fmla="*/ 4 w 16"/>
                <a:gd name="T25" fmla="*/ 0 h 15"/>
                <a:gd name="T26" fmla="*/ 6 w 16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5">
                  <a:moveTo>
                    <a:pt x="6" y="0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2" y="0"/>
                    <a:pt x="16" y="0"/>
                    <a:pt x="15" y="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3" y="3"/>
                    <a:pt x="10" y="3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5" y="4"/>
                    <a:pt x="5" y="6"/>
                    <a:pt x="5" y="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D94A8FAB-1602-1D4B-AFD0-8DE78462A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6" y="1795"/>
              <a:ext cx="44" cy="79"/>
            </a:xfrm>
            <a:custGeom>
              <a:avLst/>
              <a:gdLst>
                <a:gd name="T0" fmla="*/ 4 w 10"/>
                <a:gd name="T1" fmla="*/ 0 h 18"/>
                <a:gd name="T2" fmla="*/ 7 w 10"/>
                <a:gd name="T3" fmla="*/ 0 h 18"/>
                <a:gd name="T4" fmla="*/ 6 w 10"/>
                <a:gd name="T5" fmla="*/ 3 h 18"/>
                <a:gd name="T6" fmla="*/ 10 w 10"/>
                <a:gd name="T7" fmla="*/ 3 h 18"/>
                <a:gd name="T8" fmla="*/ 9 w 10"/>
                <a:gd name="T9" fmla="*/ 6 h 18"/>
                <a:gd name="T10" fmla="*/ 5 w 10"/>
                <a:gd name="T11" fmla="*/ 6 h 18"/>
                <a:gd name="T12" fmla="*/ 3 w 10"/>
                <a:gd name="T13" fmla="*/ 13 h 18"/>
                <a:gd name="T14" fmla="*/ 6 w 10"/>
                <a:gd name="T15" fmla="*/ 15 h 18"/>
                <a:gd name="T16" fmla="*/ 7 w 10"/>
                <a:gd name="T17" fmla="*/ 15 h 18"/>
                <a:gd name="T18" fmla="*/ 6 w 10"/>
                <a:gd name="T19" fmla="*/ 18 h 18"/>
                <a:gd name="T20" fmla="*/ 5 w 10"/>
                <a:gd name="T21" fmla="*/ 18 h 18"/>
                <a:gd name="T22" fmla="*/ 1 w 10"/>
                <a:gd name="T23" fmla="*/ 17 h 18"/>
                <a:gd name="T24" fmla="*/ 1 w 10"/>
                <a:gd name="T25" fmla="*/ 14 h 18"/>
                <a:gd name="T26" fmla="*/ 3 w 10"/>
                <a:gd name="T27" fmla="*/ 6 h 18"/>
                <a:gd name="T28" fmla="*/ 0 w 10"/>
                <a:gd name="T29" fmla="*/ 6 h 18"/>
                <a:gd name="T30" fmla="*/ 0 w 10"/>
                <a:gd name="T31" fmla="*/ 3 h 18"/>
                <a:gd name="T32" fmla="*/ 3 w 10"/>
                <a:gd name="T33" fmla="*/ 3 h 18"/>
                <a:gd name="T34" fmla="*/ 4 w 10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5"/>
                    <a:pt x="3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4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Freeform 23">
              <a:extLst>
                <a:ext uri="{FF2B5EF4-FFF2-40B4-BE49-F238E27FC236}">
                  <a16:creationId xmlns:a16="http://schemas.microsoft.com/office/drawing/2014/main" id="{A1D380D1-1F04-1641-98CA-8C274DAB72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1" y="1808"/>
              <a:ext cx="70" cy="66"/>
            </a:xfrm>
            <a:custGeom>
              <a:avLst/>
              <a:gdLst>
                <a:gd name="T0" fmla="*/ 5 w 16"/>
                <a:gd name="T1" fmla="*/ 6 h 15"/>
                <a:gd name="T2" fmla="*/ 10 w 16"/>
                <a:gd name="T3" fmla="*/ 3 h 15"/>
                <a:gd name="T4" fmla="*/ 12 w 16"/>
                <a:gd name="T5" fmla="*/ 6 h 15"/>
                <a:gd name="T6" fmla="*/ 5 w 16"/>
                <a:gd name="T7" fmla="*/ 6 h 15"/>
                <a:gd name="T8" fmla="*/ 15 w 16"/>
                <a:gd name="T9" fmla="*/ 8 h 15"/>
                <a:gd name="T10" fmla="*/ 10 w 16"/>
                <a:gd name="T11" fmla="*/ 0 h 15"/>
                <a:gd name="T12" fmla="*/ 2 w 16"/>
                <a:gd name="T13" fmla="*/ 8 h 15"/>
                <a:gd name="T14" fmla="*/ 7 w 16"/>
                <a:gd name="T15" fmla="*/ 15 h 15"/>
                <a:gd name="T16" fmla="*/ 14 w 16"/>
                <a:gd name="T17" fmla="*/ 10 h 15"/>
                <a:gd name="T18" fmla="*/ 12 w 16"/>
                <a:gd name="T19" fmla="*/ 10 h 15"/>
                <a:gd name="T20" fmla="*/ 7 w 16"/>
                <a:gd name="T21" fmla="*/ 12 h 15"/>
                <a:gd name="T22" fmla="*/ 4 w 16"/>
                <a:gd name="T23" fmla="*/ 11 h 15"/>
                <a:gd name="T24" fmla="*/ 4 w 16"/>
                <a:gd name="T25" fmla="*/ 8 h 15"/>
                <a:gd name="T26" fmla="*/ 15 w 16"/>
                <a:gd name="T2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5">
                  <a:moveTo>
                    <a:pt x="5" y="6"/>
                  </a:moveTo>
                  <a:cubicBezTo>
                    <a:pt x="5" y="4"/>
                    <a:pt x="6" y="3"/>
                    <a:pt x="10" y="3"/>
                  </a:cubicBezTo>
                  <a:cubicBezTo>
                    <a:pt x="13" y="3"/>
                    <a:pt x="13" y="4"/>
                    <a:pt x="12" y="6"/>
                  </a:cubicBezTo>
                  <a:lnTo>
                    <a:pt x="5" y="6"/>
                  </a:lnTo>
                  <a:close/>
                  <a:moveTo>
                    <a:pt x="15" y="8"/>
                  </a:moveTo>
                  <a:cubicBezTo>
                    <a:pt x="16" y="3"/>
                    <a:pt x="16" y="0"/>
                    <a:pt x="10" y="0"/>
                  </a:cubicBezTo>
                  <a:cubicBezTo>
                    <a:pt x="4" y="0"/>
                    <a:pt x="3" y="3"/>
                    <a:pt x="2" y="8"/>
                  </a:cubicBezTo>
                  <a:cubicBezTo>
                    <a:pt x="0" y="13"/>
                    <a:pt x="1" y="15"/>
                    <a:pt x="7" y="15"/>
                  </a:cubicBezTo>
                  <a:cubicBezTo>
                    <a:pt x="11" y="15"/>
                    <a:pt x="13" y="13"/>
                    <a:pt x="14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2"/>
                    <a:pt x="10" y="12"/>
                    <a:pt x="7" y="12"/>
                  </a:cubicBezTo>
                  <a:cubicBezTo>
                    <a:pt x="6" y="12"/>
                    <a:pt x="4" y="12"/>
                    <a:pt x="4" y="11"/>
                  </a:cubicBezTo>
                  <a:cubicBezTo>
                    <a:pt x="4" y="11"/>
                    <a:pt x="4" y="10"/>
                    <a:pt x="4" y="8"/>
                  </a:cubicBezTo>
                  <a:lnTo>
                    <a:pt x="15" y="8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Freeform 24">
              <a:extLst>
                <a:ext uri="{FF2B5EF4-FFF2-40B4-BE49-F238E27FC236}">
                  <a16:creationId xmlns:a16="http://schemas.microsoft.com/office/drawing/2014/main" id="{7F2EB4CB-1761-084D-99F9-1ED154837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1808"/>
              <a:ext cx="53" cy="66"/>
            </a:xfrm>
            <a:custGeom>
              <a:avLst/>
              <a:gdLst>
                <a:gd name="T0" fmla="*/ 6 w 12"/>
                <a:gd name="T1" fmla="*/ 0 h 15"/>
                <a:gd name="T2" fmla="*/ 6 w 12"/>
                <a:gd name="T3" fmla="*/ 2 h 15"/>
                <a:gd name="T4" fmla="*/ 12 w 12"/>
                <a:gd name="T5" fmla="*/ 0 h 15"/>
                <a:gd name="T6" fmla="*/ 12 w 12"/>
                <a:gd name="T7" fmla="*/ 3 h 15"/>
                <a:gd name="T8" fmla="*/ 10 w 12"/>
                <a:gd name="T9" fmla="*/ 3 h 15"/>
                <a:gd name="T10" fmla="*/ 6 w 12"/>
                <a:gd name="T11" fmla="*/ 4 h 15"/>
                <a:gd name="T12" fmla="*/ 5 w 12"/>
                <a:gd name="T13" fmla="*/ 6 h 15"/>
                <a:gd name="T14" fmla="*/ 2 w 12"/>
                <a:gd name="T15" fmla="*/ 15 h 15"/>
                <a:gd name="T16" fmla="*/ 0 w 12"/>
                <a:gd name="T17" fmla="*/ 15 h 15"/>
                <a:gd name="T18" fmla="*/ 3 w 12"/>
                <a:gd name="T19" fmla="*/ 0 h 15"/>
                <a:gd name="T20" fmla="*/ 6 w 12"/>
                <a:gd name="T2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15">
                  <a:moveTo>
                    <a:pt x="6" y="0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9" y="0"/>
                    <a:pt x="12" y="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8" y="3"/>
                    <a:pt x="6" y="4"/>
                  </a:cubicBezTo>
                  <a:cubicBezTo>
                    <a:pt x="5" y="4"/>
                    <a:pt x="5" y="5"/>
                    <a:pt x="5" y="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Freeform 25">
              <a:extLst>
                <a:ext uri="{FF2B5EF4-FFF2-40B4-BE49-F238E27FC236}">
                  <a16:creationId xmlns:a16="http://schemas.microsoft.com/office/drawing/2014/main" id="{01DCF65F-50E0-7845-AA8F-D06CF74CE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" y="1808"/>
              <a:ext cx="75" cy="66"/>
            </a:xfrm>
            <a:custGeom>
              <a:avLst/>
              <a:gdLst>
                <a:gd name="T0" fmla="*/ 7 w 17"/>
                <a:gd name="T1" fmla="*/ 0 h 15"/>
                <a:gd name="T2" fmla="*/ 6 w 17"/>
                <a:gd name="T3" fmla="*/ 2 h 15"/>
                <a:gd name="T4" fmla="*/ 11 w 17"/>
                <a:gd name="T5" fmla="*/ 0 h 15"/>
                <a:gd name="T6" fmla="*/ 15 w 17"/>
                <a:gd name="T7" fmla="*/ 5 h 15"/>
                <a:gd name="T8" fmla="*/ 13 w 17"/>
                <a:gd name="T9" fmla="*/ 15 h 15"/>
                <a:gd name="T10" fmla="*/ 10 w 17"/>
                <a:gd name="T11" fmla="*/ 15 h 15"/>
                <a:gd name="T12" fmla="*/ 13 w 17"/>
                <a:gd name="T13" fmla="*/ 5 h 15"/>
                <a:gd name="T14" fmla="*/ 10 w 17"/>
                <a:gd name="T15" fmla="*/ 3 h 15"/>
                <a:gd name="T16" fmla="*/ 7 w 17"/>
                <a:gd name="T17" fmla="*/ 4 h 15"/>
                <a:gd name="T18" fmla="*/ 5 w 17"/>
                <a:gd name="T19" fmla="*/ 6 h 15"/>
                <a:gd name="T20" fmla="*/ 3 w 17"/>
                <a:gd name="T21" fmla="*/ 15 h 15"/>
                <a:gd name="T22" fmla="*/ 0 w 17"/>
                <a:gd name="T23" fmla="*/ 15 h 15"/>
                <a:gd name="T24" fmla="*/ 4 w 17"/>
                <a:gd name="T25" fmla="*/ 0 h 15"/>
                <a:gd name="T26" fmla="*/ 7 w 17"/>
                <a:gd name="T2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5">
                  <a:moveTo>
                    <a:pt x="7" y="0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8" y="0"/>
                    <a:pt x="10" y="0"/>
                    <a:pt x="11" y="0"/>
                  </a:cubicBezTo>
                  <a:cubicBezTo>
                    <a:pt x="13" y="0"/>
                    <a:pt x="17" y="0"/>
                    <a:pt x="15" y="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3" y="3"/>
                    <a:pt x="10" y="3"/>
                  </a:cubicBezTo>
                  <a:cubicBezTo>
                    <a:pt x="9" y="3"/>
                    <a:pt x="8" y="3"/>
                    <a:pt x="7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Freeform 26">
              <a:extLst>
                <a:ext uri="{FF2B5EF4-FFF2-40B4-BE49-F238E27FC236}">
                  <a16:creationId xmlns:a16="http://schemas.microsoft.com/office/drawing/2014/main" id="{9532A290-79E3-834B-BF18-CDE2EC8E1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5" y="1808"/>
              <a:ext cx="71" cy="66"/>
            </a:xfrm>
            <a:custGeom>
              <a:avLst/>
              <a:gdLst>
                <a:gd name="T0" fmla="*/ 4 w 16"/>
                <a:gd name="T1" fmla="*/ 6 h 15"/>
                <a:gd name="T2" fmla="*/ 9 w 16"/>
                <a:gd name="T3" fmla="*/ 3 h 15"/>
                <a:gd name="T4" fmla="*/ 12 w 16"/>
                <a:gd name="T5" fmla="*/ 6 h 15"/>
                <a:gd name="T6" fmla="*/ 4 w 16"/>
                <a:gd name="T7" fmla="*/ 6 h 15"/>
                <a:gd name="T8" fmla="*/ 14 w 16"/>
                <a:gd name="T9" fmla="*/ 8 h 15"/>
                <a:gd name="T10" fmla="*/ 10 w 16"/>
                <a:gd name="T11" fmla="*/ 0 h 15"/>
                <a:gd name="T12" fmla="*/ 1 w 16"/>
                <a:gd name="T13" fmla="*/ 8 h 15"/>
                <a:gd name="T14" fmla="*/ 6 w 16"/>
                <a:gd name="T15" fmla="*/ 15 h 15"/>
                <a:gd name="T16" fmla="*/ 14 w 16"/>
                <a:gd name="T17" fmla="*/ 10 h 15"/>
                <a:gd name="T18" fmla="*/ 11 w 16"/>
                <a:gd name="T19" fmla="*/ 10 h 15"/>
                <a:gd name="T20" fmla="*/ 7 w 16"/>
                <a:gd name="T21" fmla="*/ 12 h 15"/>
                <a:gd name="T22" fmla="*/ 3 w 16"/>
                <a:gd name="T23" fmla="*/ 11 h 15"/>
                <a:gd name="T24" fmla="*/ 4 w 16"/>
                <a:gd name="T25" fmla="*/ 8 h 15"/>
                <a:gd name="T26" fmla="*/ 14 w 16"/>
                <a:gd name="T2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5">
                  <a:moveTo>
                    <a:pt x="4" y="6"/>
                  </a:moveTo>
                  <a:cubicBezTo>
                    <a:pt x="5" y="4"/>
                    <a:pt x="5" y="3"/>
                    <a:pt x="9" y="3"/>
                  </a:cubicBezTo>
                  <a:cubicBezTo>
                    <a:pt x="13" y="3"/>
                    <a:pt x="12" y="4"/>
                    <a:pt x="12" y="6"/>
                  </a:cubicBezTo>
                  <a:lnTo>
                    <a:pt x="4" y="6"/>
                  </a:lnTo>
                  <a:close/>
                  <a:moveTo>
                    <a:pt x="14" y="8"/>
                  </a:moveTo>
                  <a:cubicBezTo>
                    <a:pt x="16" y="3"/>
                    <a:pt x="16" y="0"/>
                    <a:pt x="10" y="0"/>
                  </a:cubicBezTo>
                  <a:cubicBezTo>
                    <a:pt x="4" y="0"/>
                    <a:pt x="2" y="3"/>
                    <a:pt x="1" y="8"/>
                  </a:cubicBezTo>
                  <a:cubicBezTo>
                    <a:pt x="0" y="13"/>
                    <a:pt x="1" y="15"/>
                    <a:pt x="6" y="15"/>
                  </a:cubicBezTo>
                  <a:cubicBezTo>
                    <a:pt x="11" y="15"/>
                    <a:pt x="13" y="13"/>
                    <a:pt x="14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2"/>
                    <a:pt x="10" y="12"/>
                    <a:pt x="7" y="12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3" y="11"/>
                    <a:pt x="3" y="10"/>
                    <a:pt x="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Freeform 27">
              <a:extLst>
                <a:ext uri="{FF2B5EF4-FFF2-40B4-BE49-F238E27FC236}">
                  <a16:creationId xmlns:a16="http://schemas.microsoft.com/office/drawing/2014/main" id="{66EBDD67-CF2C-6C46-B05B-545E22849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" y="1795"/>
              <a:ext cx="44" cy="79"/>
            </a:xfrm>
            <a:custGeom>
              <a:avLst/>
              <a:gdLst>
                <a:gd name="T0" fmla="*/ 5 w 10"/>
                <a:gd name="T1" fmla="*/ 0 h 18"/>
                <a:gd name="T2" fmla="*/ 7 w 10"/>
                <a:gd name="T3" fmla="*/ 0 h 18"/>
                <a:gd name="T4" fmla="*/ 7 w 10"/>
                <a:gd name="T5" fmla="*/ 3 h 18"/>
                <a:gd name="T6" fmla="*/ 10 w 10"/>
                <a:gd name="T7" fmla="*/ 3 h 18"/>
                <a:gd name="T8" fmla="*/ 10 w 10"/>
                <a:gd name="T9" fmla="*/ 6 h 18"/>
                <a:gd name="T10" fmla="*/ 6 w 10"/>
                <a:gd name="T11" fmla="*/ 6 h 18"/>
                <a:gd name="T12" fmla="*/ 4 w 10"/>
                <a:gd name="T13" fmla="*/ 13 h 18"/>
                <a:gd name="T14" fmla="*/ 7 w 10"/>
                <a:gd name="T15" fmla="*/ 15 h 18"/>
                <a:gd name="T16" fmla="*/ 8 w 10"/>
                <a:gd name="T17" fmla="*/ 15 h 18"/>
                <a:gd name="T18" fmla="*/ 7 w 10"/>
                <a:gd name="T19" fmla="*/ 18 h 18"/>
                <a:gd name="T20" fmla="*/ 5 w 10"/>
                <a:gd name="T21" fmla="*/ 18 h 18"/>
                <a:gd name="T22" fmla="*/ 1 w 10"/>
                <a:gd name="T23" fmla="*/ 17 h 18"/>
                <a:gd name="T24" fmla="*/ 1 w 10"/>
                <a:gd name="T25" fmla="*/ 14 h 18"/>
                <a:gd name="T26" fmla="*/ 3 w 10"/>
                <a:gd name="T27" fmla="*/ 6 h 18"/>
                <a:gd name="T28" fmla="*/ 0 w 10"/>
                <a:gd name="T29" fmla="*/ 6 h 18"/>
                <a:gd name="T30" fmla="*/ 1 w 10"/>
                <a:gd name="T31" fmla="*/ 3 h 18"/>
                <a:gd name="T32" fmla="*/ 4 w 10"/>
                <a:gd name="T33" fmla="*/ 3 h 18"/>
                <a:gd name="T34" fmla="*/ 5 w 10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18">
                  <a:moveTo>
                    <a:pt x="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5"/>
                    <a:pt x="4" y="15"/>
                    <a:pt x="7" y="15"/>
                  </a:cubicBezTo>
                  <a:cubicBezTo>
                    <a:pt x="7" y="15"/>
                    <a:pt x="7" y="15"/>
                    <a:pt x="8" y="1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6" y="18"/>
                    <a:pt x="5" y="18"/>
                  </a:cubicBezTo>
                  <a:cubicBezTo>
                    <a:pt x="4" y="18"/>
                    <a:pt x="2" y="18"/>
                    <a:pt x="1" y="17"/>
                  </a:cubicBezTo>
                  <a:cubicBezTo>
                    <a:pt x="1" y="16"/>
                    <a:pt x="1" y="15"/>
                    <a:pt x="1" y="1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id="{499C2D2C-7681-DA49-BDFD-9D8F4891A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1786"/>
              <a:ext cx="83" cy="88"/>
            </a:xfrm>
            <a:custGeom>
              <a:avLst/>
              <a:gdLst>
                <a:gd name="T0" fmla="*/ 83 w 83"/>
                <a:gd name="T1" fmla="*/ 0 h 88"/>
                <a:gd name="T2" fmla="*/ 83 w 83"/>
                <a:gd name="T3" fmla="*/ 13 h 88"/>
                <a:gd name="T4" fmla="*/ 31 w 83"/>
                <a:gd name="T5" fmla="*/ 13 h 88"/>
                <a:gd name="T6" fmla="*/ 26 w 83"/>
                <a:gd name="T7" fmla="*/ 35 h 88"/>
                <a:gd name="T8" fmla="*/ 75 w 83"/>
                <a:gd name="T9" fmla="*/ 35 h 88"/>
                <a:gd name="T10" fmla="*/ 70 w 83"/>
                <a:gd name="T11" fmla="*/ 49 h 88"/>
                <a:gd name="T12" fmla="*/ 22 w 83"/>
                <a:gd name="T13" fmla="*/ 49 h 88"/>
                <a:gd name="T14" fmla="*/ 18 w 83"/>
                <a:gd name="T15" fmla="*/ 75 h 88"/>
                <a:gd name="T16" fmla="*/ 66 w 83"/>
                <a:gd name="T17" fmla="*/ 75 h 88"/>
                <a:gd name="T18" fmla="*/ 61 w 83"/>
                <a:gd name="T19" fmla="*/ 88 h 88"/>
                <a:gd name="T20" fmla="*/ 0 w 83"/>
                <a:gd name="T21" fmla="*/ 88 h 88"/>
                <a:gd name="T22" fmla="*/ 22 w 83"/>
                <a:gd name="T23" fmla="*/ 0 h 88"/>
                <a:gd name="T24" fmla="*/ 83 w 83"/>
                <a:gd name="T25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88">
                  <a:moveTo>
                    <a:pt x="83" y="0"/>
                  </a:moveTo>
                  <a:lnTo>
                    <a:pt x="83" y="13"/>
                  </a:lnTo>
                  <a:lnTo>
                    <a:pt x="31" y="13"/>
                  </a:lnTo>
                  <a:lnTo>
                    <a:pt x="26" y="35"/>
                  </a:lnTo>
                  <a:lnTo>
                    <a:pt x="75" y="35"/>
                  </a:lnTo>
                  <a:lnTo>
                    <a:pt x="70" y="49"/>
                  </a:lnTo>
                  <a:lnTo>
                    <a:pt x="22" y="49"/>
                  </a:lnTo>
                  <a:lnTo>
                    <a:pt x="18" y="75"/>
                  </a:lnTo>
                  <a:lnTo>
                    <a:pt x="66" y="75"/>
                  </a:lnTo>
                  <a:lnTo>
                    <a:pt x="61" y="88"/>
                  </a:lnTo>
                  <a:lnTo>
                    <a:pt x="0" y="88"/>
                  </a:lnTo>
                  <a:lnTo>
                    <a:pt x="22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B617371F-1214-4C4E-9C13-95EB8EC15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5" y="1808"/>
              <a:ext cx="75" cy="66"/>
            </a:xfrm>
            <a:custGeom>
              <a:avLst/>
              <a:gdLst>
                <a:gd name="T0" fmla="*/ 31 w 75"/>
                <a:gd name="T1" fmla="*/ 0 h 66"/>
                <a:gd name="T2" fmla="*/ 40 w 75"/>
                <a:gd name="T3" fmla="*/ 27 h 66"/>
                <a:gd name="T4" fmla="*/ 62 w 75"/>
                <a:gd name="T5" fmla="*/ 0 h 66"/>
                <a:gd name="T6" fmla="*/ 75 w 75"/>
                <a:gd name="T7" fmla="*/ 0 h 66"/>
                <a:gd name="T8" fmla="*/ 49 w 75"/>
                <a:gd name="T9" fmla="*/ 31 h 66"/>
                <a:gd name="T10" fmla="*/ 62 w 75"/>
                <a:gd name="T11" fmla="*/ 66 h 66"/>
                <a:gd name="T12" fmla="*/ 49 w 75"/>
                <a:gd name="T13" fmla="*/ 66 h 66"/>
                <a:gd name="T14" fmla="*/ 35 w 75"/>
                <a:gd name="T15" fmla="*/ 35 h 66"/>
                <a:gd name="T16" fmla="*/ 13 w 75"/>
                <a:gd name="T17" fmla="*/ 66 h 66"/>
                <a:gd name="T18" fmla="*/ 0 w 75"/>
                <a:gd name="T19" fmla="*/ 66 h 66"/>
                <a:gd name="T20" fmla="*/ 31 w 75"/>
                <a:gd name="T21" fmla="*/ 31 h 66"/>
                <a:gd name="T22" fmla="*/ 18 w 75"/>
                <a:gd name="T23" fmla="*/ 0 h 66"/>
                <a:gd name="T24" fmla="*/ 31 w 75"/>
                <a:gd name="T2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5" h="66">
                  <a:moveTo>
                    <a:pt x="31" y="0"/>
                  </a:moveTo>
                  <a:lnTo>
                    <a:pt x="40" y="27"/>
                  </a:lnTo>
                  <a:lnTo>
                    <a:pt x="62" y="0"/>
                  </a:lnTo>
                  <a:lnTo>
                    <a:pt x="75" y="0"/>
                  </a:lnTo>
                  <a:lnTo>
                    <a:pt x="49" y="31"/>
                  </a:lnTo>
                  <a:lnTo>
                    <a:pt x="62" y="66"/>
                  </a:lnTo>
                  <a:lnTo>
                    <a:pt x="49" y="66"/>
                  </a:lnTo>
                  <a:lnTo>
                    <a:pt x="35" y="35"/>
                  </a:lnTo>
                  <a:lnTo>
                    <a:pt x="13" y="66"/>
                  </a:lnTo>
                  <a:lnTo>
                    <a:pt x="0" y="66"/>
                  </a:lnTo>
                  <a:lnTo>
                    <a:pt x="31" y="31"/>
                  </a:lnTo>
                  <a:lnTo>
                    <a:pt x="1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1" name="Freeform 30">
              <a:extLst>
                <a:ext uri="{FF2B5EF4-FFF2-40B4-BE49-F238E27FC236}">
                  <a16:creationId xmlns:a16="http://schemas.microsoft.com/office/drawing/2014/main" id="{7690C996-8F17-D142-9362-380748653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6" y="1808"/>
              <a:ext cx="70" cy="66"/>
            </a:xfrm>
            <a:custGeom>
              <a:avLst/>
              <a:gdLst>
                <a:gd name="T0" fmla="*/ 14 w 16"/>
                <a:gd name="T1" fmla="*/ 9 h 15"/>
                <a:gd name="T2" fmla="*/ 6 w 16"/>
                <a:gd name="T3" fmla="*/ 15 h 15"/>
                <a:gd name="T4" fmla="*/ 1 w 16"/>
                <a:gd name="T5" fmla="*/ 7 h 15"/>
                <a:gd name="T6" fmla="*/ 10 w 16"/>
                <a:gd name="T7" fmla="*/ 0 h 15"/>
                <a:gd name="T8" fmla="*/ 15 w 16"/>
                <a:gd name="T9" fmla="*/ 5 h 15"/>
                <a:gd name="T10" fmla="*/ 12 w 16"/>
                <a:gd name="T11" fmla="*/ 5 h 15"/>
                <a:gd name="T12" fmla="*/ 9 w 16"/>
                <a:gd name="T13" fmla="*/ 2 h 15"/>
                <a:gd name="T14" fmla="*/ 4 w 16"/>
                <a:gd name="T15" fmla="*/ 7 h 15"/>
                <a:gd name="T16" fmla="*/ 7 w 16"/>
                <a:gd name="T17" fmla="*/ 12 h 15"/>
                <a:gd name="T18" fmla="*/ 12 w 16"/>
                <a:gd name="T19" fmla="*/ 9 h 15"/>
                <a:gd name="T20" fmla="*/ 14 w 16"/>
                <a:gd name="T21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5">
                  <a:moveTo>
                    <a:pt x="14" y="9"/>
                  </a:moveTo>
                  <a:cubicBezTo>
                    <a:pt x="13" y="14"/>
                    <a:pt x="11" y="15"/>
                    <a:pt x="6" y="15"/>
                  </a:cubicBezTo>
                  <a:cubicBezTo>
                    <a:pt x="1" y="15"/>
                    <a:pt x="0" y="13"/>
                    <a:pt x="1" y="7"/>
                  </a:cubicBezTo>
                  <a:cubicBezTo>
                    <a:pt x="3" y="2"/>
                    <a:pt x="5" y="0"/>
                    <a:pt x="10" y="0"/>
                  </a:cubicBezTo>
                  <a:cubicBezTo>
                    <a:pt x="12" y="0"/>
                    <a:pt x="16" y="0"/>
                    <a:pt x="15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3"/>
                    <a:pt x="12" y="2"/>
                    <a:pt x="9" y="2"/>
                  </a:cubicBezTo>
                  <a:cubicBezTo>
                    <a:pt x="6" y="2"/>
                    <a:pt x="5" y="3"/>
                    <a:pt x="4" y="7"/>
                  </a:cubicBezTo>
                  <a:cubicBezTo>
                    <a:pt x="3" y="11"/>
                    <a:pt x="3" y="12"/>
                    <a:pt x="7" y="12"/>
                  </a:cubicBezTo>
                  <a:cubicBezTo>
                    <a:pt x="10" y="12"/>
                    <a:pt x="11" y="12"/>
                    <a:pt x="12" y="9"/>
                  </a:cubicBezTo>
                  <a:lnTo>
                    <a:pt x="14" y="9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id="{197CD972-B0FA-5840-A0AB-84442D3F6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" y="1786"/>
              <a:ext cx="70" cy="88"/>
            </a:xfrm>
            <a:custGeom>
              <a:avLst/>
              <a:gdLst>
                <a:gd name="T0" fmla="*/ 8 w 16"/>
                <a:gd name="T1" fmla="*/ 0 h 20"/>
                <a:gd name="T2" fmla="*/ 6 w 16"/>
                <a:gd name="T3" fmla="*/ 7 h 20"/>
                <a:gd name="T4" fmla="*/ 11 w 16"/>
                <a:gd name="T5" fmla="*/ 5 h 20"/>
                <a:gd name="T6" fmla="*/ 15 w 16"/>
                <a:gd name="T7" fmla="*/ 10 h 20"/>
                <a:gd name="T8" fmla="*/ 13 w 16"/>
                <a:gd name="T9" fmla="*/ 19 h 20"/>
                <a:gd name="T10" fmla="*/ 10 w 16"/>
                <a:gd name="T11" fmla="*/ 20 h 20"/>
                <a:gd name="T12" fmla="*/ 12 w 16"/>
                <a:gd name="T13" fmla="*/ 10 h 20"/>
                <a:gd name="T14" fmla="*/ 10 w 16"/>
                <a:gd name="T15" fmla="*/ 7 h 20"/>
                <a:gd name="T16" fmla="*/ 5 w 16"/>
                <a:gd name="T17" fmla="*/ 11 h 20"/>
                <a:gd name="T18" fmla="*/ 3 w 16"/>
                <a:gd name="T19" fmla="*/ 20 h 20"/>
                <a:gd name="T20" fmla="*/ 0 w 16"/>
                <a:gd name="T21" fmla="*/ 20 h 20"/>
                <a:gd name="T22" fmla="*/ 5 w 16"/>
                <a:gd name="T23" fmla="*/ 0 h 20"/>
                <a:gd name="T24" fmla="*/ 8 w 1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20">
                  <a:moveTo>
                    <a:pt x="8" y="0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8" y="5"/>
                    <a:pt x="10" y="5"/>
                    <a:pt x="11" y="5"/>
                  </a:cubicBezTo>
                  <a:cubicBezTo>
                    <a:pt x="14" y="5"/>
                    <a:pt x="16" y="6"/>
                    <a:pt x="15" y="1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3" y="7"/>
                    <a:pt x="10" y="7"/>
                  </a:cubicBezTo>
                  <a:cubicBezTo>
                    <a:pt x="7" y="7"/>
                    <a:pt x="6" y="9"/>
                    <a:pt x="5" y="1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1C5B9763-C0EA-6D4E-821E-461AE9FB1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808"/>
              <a:ext cx="71" cy="66"/>
            </a:xfrm>
            <a:custGeom>
              <a:avLst/>
              <a:gdLst>
                <a:gd name="T0" fmla="*/ 12 w 16"/>
                <a:gd name="T1" fmla="*/ 9 h 15"/>
                <a:gd name="T2" fmla="*/ 7 w 16"/>
                <a:gd name="T3" fmla="*/ 12 h 15"/>
                <a:gd name="T4" fmla="*/ 4 w 16"/>
                <a:gd name="T5" fmla="*/ 10 h 15"/>
                <a:gd name="T6" fmla="*/ 7 w 16"/>
                <a:gd name="T7" fmla="*/ 8 h 15"/>
                <a:gd name="T8" fmla="*/ 11 w 16"/>
                <a:gd name="T9" fmla="*/ 8 h 15"/>
                <a:gd name="T10" fmla="*/ 12 w 16"/>
                <a:gd name="T11" fmla="*/ 7 h 15"/>
                <a:gd name="T12" fmla="*/ 12 w 16"/>
                <a:gd name="T13" fmla="*/ 9 h 15"/>
                <a:gd name="T14" fmla="*/ 15 w 16"/>
                <a:gd name="T15" fmla="*/ 5 h 15"/>
                <a:gd name="T16" fmla="*/ 10 w 16"/>
                <a:gd name="T17" fmla="*/ 0 h 15"/>
                <a:gd name="T18" fmla="*/ 3 w 16"/>
                <a:gd name="T19" fmla="*/ 5 h 15"/>
                <a:gd name="T20" fmla="*/ 6 w 16"/>
                <a:gd name="T21" fmla="*/ 4 h 15"/>
                <a:gd name="T22" fmla="*/ 10 w 16"/>
                <a:gd name="T23" fmla="*/ 2 h 15"/>
                <a:gd name="T24" fmla="*/ 13 w 16"/>
                <a:gd name="T25" fmla="*/ 4 h 15"/>
                <a:gd name="T26" fmla="*/ 11 w 16"/>
                <a:gd name="T27" fmla="*/ 6 h 15"/>
                <a:gd name="T28" fmla="*/ 6 w 16"/>
                <a:gd name="T29" fmla="*/ 6 h 15"/>
                <a:gd name="T30" fmla="*/ 4 w 16"/>
                <a:gd name="T31" fmla="*/ 7 h 15"/>
                <a:gd name="T32" fmla="*/ 1 w 16"/>
                <a:gd name="T33" fmla="*/ 10 h 15"/>
                <a:gd name="T34" fmla="*/ 6 w 16"/>
                <a:gd name="T35" fmla="*/ 15 h 15"/>
                <a:gd name="T36" fmla="*/ 11 w 16"/>
                <a:gd name="T37" fmla="*/ 13 h 15"/>
                <a:gd name="T38" fmla="*/ 11 w 16"/>
                <a:gd name="T39" fmla="*/ 14 h 15"/>
                <a:gd name="T40" fmla="*/ 13 w 16"/>
                <a:gd name="T41" fmla="*/ 14 h 15"/>
                <a:gd name="T42" fmla="*/ 14 w 16"/>
                <a:gd name="T43" fmla="*/ 11 h 15"/>
                <a:gd name="T44" fmla="*/ 15 w 16"/>
                <a:gd name="T45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15">
                  <a:moveTo>
                    <a:pt x="12" y="9"/>
                  </a:moveTo>
                  <a:cubicBezTo>
                    <a:pt x="11" y="12"/>
                    <a:pt x="9" y="12"/>
                    <a:pt x="7" y="12"/>
                  </a:cubicBezTo>
                  <a:cubicBezTo>
                    <a:pt x="5" y="12"/>
                    <a:pt x="3" y="12"/>
                    <a:pt x="4" y="10"/>
                  </a:cubicBezTo>
                  <a:cubicBezTo>
                    <a:pt x="4" y="9"/>
                    <a:pt x="4" y="8"/>
                    <a:pt x="7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2" y="7"/>
                  </a:cubicBezTo>
                  <a:lnTo>
                    <a:pt x="12" y="9"/>
                  </a:lnTo>
                  <a:close/>
                  <a:moveTo>
                    <a:pt x="15" y="5"/>
                  </a:moveTo>
                  <a:cubicBezTo>
                    <a:pt x="16" y="1"/>
                    <a:pt x="15" y="0"/>
                    <a:pt x="10" y="0"/>
                  </a:cubicBezTo>
                  <a:cubicBezTo>
                    <a:pt x="7" y="0"/>
                    <a:pt x="4" y="1"/>
                    <a:pt x="3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2"/>
                    <a:pt x="10" y="2"/>
                  </a:cubicBezTo>
                  <a:cubicBezTo>
                    <a:pt x="13" y="2"/>
                    <a:pt x="14" y="3"/>
                    <a:pt x="13" y="4"/>
                  </a:cubicBezTo>
                  <a:cubicBezTo>
                    <a:pt x="13" y="6"/>
                    <a:pt x="12" y="6"/>
                    <a:pt x="11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4" y="6"/>
                    <a:pt x="4" y="7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0" y="14"/>
                    <a:pt x="3" y="15"/>
                    <a:pt x="6" y="15"/>
                  </a:cubicBezTo>
                  <a:cubicBezTo>
                    <a:pt x="9" y="15"/>
                    <a:pt x="10" y="14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3"/>
                    <a:pt x="14" y="11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id="{6D7D78D2-499E-8A4B-AC44-42969CC54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" y="1808"/>
              <a:ext cx="70" cy="62"/>
            </a:xfrm>
            <a:custGeom>
              <a:avLst/>
              <a:gdLst>
                <a:gd name="T0" fmla="*/ 6 w 16"/>
                <a:gd name="T1" fmla="*/ 0 h 14"/>
                <a:gd name="T2" fmla="*/ 6 w 16"/>
                <a:gd name="T3" fmla="*/ 2 h 14"/>
                <a:gd name="T4" fmla="*/ 11 w 16"/>
                <a:gd name="T5" fmla="*/ 0 h 14"/>
                <a:gd name="T6" fmla="*/ 15 w 16"/>
                <a:gd name="T7" fmla="*/ 5 h 14"/>
                <a:gd name="T8" fmla="*/ 12 w 16"/>
                <a:gd name="T9" fmla="*/ 14 h 14"/>
                <a:gd name="T10" fmla="*/ 10 w 16"/>
                <a:gd name="T11" fmla="*/ 14 h 14"/>
                <a:gd name="T12" fmla="*/ 12 w 16"/>
                <a:gd name="T13" fmla="*/ 5 h 14"/>
                <a:gd name="T14" fmla="*/ 9 w 16"/>
                <a:gd name="T15" fmla="*/ 2 h 14"/>
                <a:gd name="T16" fmla="*/ 6 w 16"/>
                <a:gd name="T17" fmla="*/ 3 h 14"/>
                <a:gd name="T18" fmla="*/ 5 w 16"/>
                <a:gd name="T19" fmla="*/ 6 h 14"/>
                <a:gd name="T20" fmla="*/ 3 w 16"/>
                <a:gd name="T21" fmla="*/ 14 h 14"/>
                <a:gd name="T22" fmla="*/ 0 w 16"/>
                <a:gd name="T23" fmla="*/ 14 h 14"/>
                <a:gd name="T24" fmla="*/ 4 w 16"/>
                <a:gd name="T25" fmla="*/ 0 h 14"/>
                <a:gd name="T26" fmla="*/ 6 w 16"/>
                <a:gd name="T2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4">
                  <a:moveTo>
                    <a:pt x="6" y="0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7" y="0"/>
                    <a:pt x="10" y="0"/>
                    <a:pt x="11" y="0"/>
                  </a:cubicBezTo>
                  <a:cubicBezTo>
                    <a:pt x="12" y="0"/>
                    <a:pt x="16" y="0"/>
                    <a:pt x="15" y="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2"/>
                    <a:pt x="9" y="2"/>
                  </a:cubicBezTo>
                  <a:cubicBezTo>
                    <a:pt x="8" y="2"/>
                    <a:pt x="7" y="2"/>
                    <a:pt x="6" y="3"/>
                  </a:cubicBezTo>
                  <a:cubicBezTo>
                    <a:pt x="5" y="4"/>
                    <a:pt x="5" y="6"/>
                    <a:pt x="5" y="6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05AEE8AB-3A21-E545-B85C-EEAC2DA6F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9" y="1804"/>
              <a:ext cx="88" cy="83"/>
            </a:xfrm>
            <a:custGeom>
              <a:avLst/>
              <a:gdLst>
                <a:gd name="T0" fmla="*/ 11 w 20"/>
                <a:gd name="T1" fmla="*/ 3 h 19"/>
                <a:gd name="T2" fmla="*/ 15 w 20"/>
                <a:gd name="T3" fmla="*/ 5 h 19"/>
                <a:gd name="T4" fmla="*/ 10 w 20"/>
                <a:gd name="T5" fmla="*/ 7 h 19"/>
                <a:gd name="T6" fmla="*/ 7 w 20"/>
                <a:gd name="T7" fmla="*/ 5 h 19"/>
                <a:gd name="T8" fmla="*/ 11 w 20"/>
                <a:gd name="T9" fmla="*/ 3 h 19"/>
                <a:gd name="T10" fmla="*/ 20 w 20"/>
                <a:gd name="T11" fmla="*/ 0 h 19"/>
                <a:gd name="T12" fmla="*/ 16 w 20"/>
                <a:gd name="T13" fmla="*/ 2 h 19"/>
                <a:gd name="T14" fmla="*/ 12 w 20"/>
                <a:gd name="T15" fmla="*/ 1 h 19"/>
                <a:gd name="T16" fmla="*/ 5 w 20"/>
                <a:gd name="T17" fmla="*/ 5 h 19"/>
                <a:gd name="T18" fmla="*/ 5 w 20"/>
                <a:gd name="T19" fmla="*/ 8 h 19"/>
                <a:gd name="T20" fmla="*/ 2 w 20"/>
                <a:gd name="T21" fmla="*/ 10 h 19"/>
                <a:gd name="T22" fmla="*/ 3 w 20"/>
                <a:gd name="T23" fmla="*/ 12 h 19"/>
                <a:gd name="T24" fmla="*/ 1 w 20"/>
                <a:gd name="T25" fmla="*/ 15 h 19"/>
                <a:gd name="T26" fmla="*/ 7 w 20"/>
                <a:gd name="T27" fmla="*/ 19 h 19"/>
                <a:gd name="T28" fmla="*/ 16 w 20"/>
                <a:gd name="T29" fmla="*/ 15 h 19"/>
                <a:gd name="T30" fmla="*/ 13 w 20"/>
                <a:gd name="T31" fmla="*/ 11 h 19"/>
                <a:gd name="T32" fmla="*/ 6 w 20"/>
                <a:gd name="T33" fmla="*/ 11 h 19"/>
                <a:gd name="T34" fmla="*/ 5 w 20"/>
                <a:gd name="T35" fmla="*/ 10 h 19"/>
                <a:gd name="T36" fmla="*/ 6 w 20"/>
                <a:gd name="T37" fmla="*/ 9 h 19"/>
                <a:gd name="T38" fmla="*/ 7 w 20"/>
                <a:gd name="T39" fmla="*/ 9 h 19"/>
                <a:gd name="T40" fmla="*/ 10 w 20"/>
                <a:gd name="T41" fmla="*/ 9 h 19"/>
                <a:gd name="T42" fmla="*/ 17 w 20"/>
                <a:gd name="T43" fmla="*/ 5 h 19"/>
                <a:gd name="T44" fmla="*/ 17 w 20"/>
                <a:gd name="T45" fmla="*/ 3 h 19"/>
                <a:gd name="T46" fmla="*/ 19 w 20"/>
                <a:gd name="T47" fmla="*/ 3 h 19"/>
                <a:gd name="T48" fmla="*/ 20 w 20"/>
                <a:gd name="T49" fmla="*/ 0 h 19"/>
                <a:gd name="T50" fmla="*/ 11 w 20"/>
                <a:gd name="T51" fmla="*/ 13 h 19"/>
                <a:gd name="T52" fmla="*/ 13 w 20"/>
                <a:gd name="T53" fmla="*/ 15 h 19"/>
                <a:gd name="T54" fmla="*/ 8 w 20"/>
                <a:gd name="T55" fmla="*/ 16 h 19"/>
                <a:gd name="T56" fmla="*/ 4 w 20"/>
                <a:gd name="T57" fmla="*/ 16 h 19"/>
                <a:gd name="T58" fmla="*/ 4 w 20"/>
                <a:gd name="T59" fmla="*/ 15 h 19"/>
                <a:gd name="T60" fmla="*/ 6 w 20"/>
                <a:gd name="T61" fmla="*/ 13 h 19"/>
                <a:gd name="T62" fmla="*/ 11 w 20"/>
                <a:gd name="T6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" h="19">
                  <a:moveTo>
                    <a:pt x="11" y="3"/>
                  </a:moveTo>
                  <a:cubicBezTo>
                    <a:pt x="14" y="3"/>
                    <a:pt x="15" y="4"/>
                    <a:pt x="15" y="5"/>
                  </a:cubicBezTo>
                  <a:cubicBezTo>
                    <a:pt x="14" y="7"/>
                    <a:pt x="13" y="7"/>
                    <a:pt x="10" y="7"/>
                  </a:cubicBezTo>
                  <a:cubicBezTo>
                    <a:pt x="8" y="7"/>
                    <a:pt x="7" y="7"/>
                    <a:pt x="7" y="5"/>
                  </a:cubicBezTo>
                  <a:cubicBezTo>
                    <a:pt x="7" y="3"/>
                    <a:pt x="8" y="3"/>
                    <a:pt x="11" y="3"/>
                  </a:cubicBezTo>
                  <a:moveTo>
                    <a:pt x="20" y="0"/>
                  </a:moveTo>
                  <a:cubicBezTo>
                    <a:pt x="18" y="0"/>
                    <a:pt x="17" y="1"/>
                    <a:pt x="16" y="2"/>
                  </a:cubicBezTo>
                  <a:cubicBezTo>
                    <a:pt x="15" y="1"/>
                    <a:pt x="13" y="1"/>
                    <a:pt x="12" y="1"/>
                  </a:cubicBezTo>
                  <a:cubicBezTo>
                    <a:pt x="8" y="1"/>
                    <a:pt x="5" y="2"/>
                    <a:pt x="5" y="5"/>
                  </a:cubicBezTo>
                  <a:cubicBezTo>
                    <a:pt x="4" y="6"/>
                    <a:pt x="4" y="7"/>
                    <a:pt x="5" y="8"/>
                  </a:cubicBezTo>
                  <a:cubicBezTo>
                    <a:pt x="4" y="8"/>
                    <a:pt x="3" y="9"/>
                    <a:pt x="2" y="10"/>
                  </a:cubicBezTo>
                  <a:cubicBezTo>
                    <a:pt x="2" y="11"/>
                    <a:pt x="2" y="12"/>
                    <a:pt x="3" y="12"/>
                  </a:cubicBezTo>
                  <a:cubicBezTo>
                    <a:pt x="3" y="13"/>
                    <a:pt x="1" y="13"/>
                    <a:pt x="1" y="15"/>
                  </a:cubicBezTo>
                  <a:cubicBezTo>
                    <a:pt x="0" y="18"/>
                    <a:pt x="2" y="19"/>
                    <a:pt x="7" y="19"/>
                  </a:cubicBezTo>
                  <a:cubicBezTo>
                    <a:pt x="13" y="19"/>
                    <a:pt x="15" y="18"/>
                    <a:pt x="16" y="15"/>
                  </a:cubicBezTo>
                  <a:cubicBezTo>
                    <a:pt x="16" y="13"/>
                    <a:pt x="16" y="11"/>
                    <a:pt x="13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9"/>
                    <a:pt x="6" y="9"/>
                    <a:pt x="7" y="9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4" y="9"/>
                    <a:pt x="16" y="9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lnTo>
                    <a:pt x="20" y="0"/>
                  </a:lnTo>
                  <a:close/>
                  <a:moveTo>
                    <a:pt x="11" y="13"/>
                  </a:moveTo>
                  <a:cubicBezTo>
                    <a:pt x="13" y="13"/>
                    <a:pt x="13" y="14"/>
                    <a:pt x="13" y="15"/>
                  </a:cubicBezTo>
                  <a:cubicBezTo>
                    <a:pt x="13" y="16"/>
                    <a:pt x="12" y="16"/>
                    <a:pt x="8" y="16"/>
                  </a:cubicBezTo>
                  <a:cubicBezTo>
                    <a:pt x="7" y="16"/>
                    <a:pt x="5" y="16"/>
                    <a:pt x="4" y="16"/>
                  </a:cubicBezTo>
                  <a:cubicBezTo>
                    <a:pt x="4" y="16"/>
                    <a:pt x="3" y="15"/>
                    <a:pt x="4" y="15"/>
                  </a:cubicBezTo>
                  <a:cubicBezTo>
                    <a:pt x="4" y="14"/>
                    <a:pt x="4" y="13"/>
                    <a:pt x="6" y="13"/>
                  </a:cubicBezTo>
                  <a:lnTo>
                    <a:pt x="11" y="13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02601264-0396-C846-BAA9-242307A43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8" y="1808"/>
              <a:ext cx="71" cy="66"/>
            </a:xfrm>
            <a:custGeom>
              <a:avLst/>
              <a:gdLst>
                <a:gd name="T0" fmla="*/ 4 w 16"/>
                <a:gd name="T1" fmla="*/ 6 h 15"/>
                <a:gd name="T2" fmla="*/ 9 w 16"/>
                <a:gd name="T3" fmla="*/ 2 h 15"/>
                <a:gd name="T4" fmla="*/ 12 w 16"/>
                <a:gd name="T5" fmla="*/ 6 h 15"/>
                <a:gd name="T6" fmla="*/ 4 w 16"/>
                <a:gd name="T7" fmla="*/ 6 h 15"/>
                <a:gd name="T8" fmla="*/ 14 w 16"/>
                <a:gd name="T9" fmla="*/ 8 h 15"/>
                <a:gd name="T10" fmla="*/ 10 w 16"/>
                <a:gd name="T11" fmla="*/ 0 h 15"/>
                <a:gd name="T12" fmla="*/ 1 w 16"/>
                <a:gd name="T13" fmla="*/ 8 h 15"/>
                <a:gd name="T14" fmla="*/ 6 w 16"/>
                <a:gd name="T15" fmla="*/ 15 h 15"/>
                <a:gd name="T16" fmla="*/ 14 w 16"/>
                <a:gd name="T17" fmla="*/ 10 h 15"/>
                <a:gd name="T18" fmla="*/ 11 w 16"/>
                <a:gd name="T19" fmla="*/ 10 h 15"/>
                <a:gd name="T20" fmla="*/ 7 w 16"/>
                <a:gd name="T21" fmla="*/ 12 h 15"/>
                <a:gd name="T22" fmla="*/ 3 w 16"/>
                <a:gd name="T23" fmla="*/ 11 h 15"/>
                <a:gd name="T24" fmla="*/ 4 w 16"/>
                <a:gd name="T25" fmla="*/ 8 h 15"/>
                <a:gd name="T26" fmla="*/ 14 w 16"/>
                <a:gd name="T27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15">
                  <a:moveTo>
                    <a:pt x="4" y="6"/>
                  </a:moveTo>
                  <a:cubicBezTo>
                    <a:pt x="5" y="4"/>
                    <a:pt x="6" y="2"/>
                    <a:pt x="9" y="2"/>
                  </a:cubicBezTo>
                  <a:cubicBezTo>
                    <a:pt x="13" y="2"/>
                    <a:pt x="13" y="4"/>
                    <a:pt x="12" y="6"/>
                  </a:cubicBezTo>
                  <a:lnTo>
                    <a:pt x="4" y="6"/>
                  </a:lnTo>
                  <a:close/>
                  <a:moveTo>
                    <a:pt x="14" y="8"/>
                  </a:moveTo>
                  <a:cubicBezTo>
                    <a:pt x="16" y="3"/>
                    <a:pt x="16" y="0"/>
                    <a:pt x="10" y="0"/>
                  </a:cubicBezTo>
                  <a:cubicBezTo>
                    <a:pt x="4" y="0"/>
                    <a:pt x="2" y="3"/>
                    <a:pt x="1" y="8"/>
                  </a:cubicBezTo>
                  <a:cubicBezTo>
                    <a:pt x="0" y="13"/>
                    <a:pt x="1" y="15"/>
                    <a:pt x="6" y="15"/>
                  </a:cubicBezTo>
                  <a:cubicBezTo>
                    <a:pt x="11" y="15"/>
                    <a:pt x="13" y="13"/>
                    <a:pt x="14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2"/>
                    <a:pt x="10" y="12"/>
                    <a:pt x="7" y="12"/>
                  </a:cubicBezTo>
                  <a:cubicBezTo>
                    <a:pt x="5" y="12"/>
                    <a:pt x="4" y="12"/>
                    <a:pt x="3" y="11"/>
                  </a:cubicBezTo>
                  <a:cubicBezTo>
                    <a:pt x="3" y="10"/>
                    <a:pt x="3" y="10"/>
                    <a:pt x="4" y="8"/>
                  </a:cubicBezTo>
                  <a:lnTo>
                    <a:pt x="14" y="8"/>
                  </a:lnTo>
                  <a:close/>
                </a:path>
              </a:pathLst>
            </a:custGeom>
            <a:solidFill>
              <a:srgbClr val="D6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139" name="図 138">
            <a:extLst>
              <a:ext uri="{FF2B5EF4-FFF2-40B4-BE49-F238E27FC236}">
                <a16:creationId xmlns:a16="http://schemas.microsoft.com/office/drawing/2014/main" id="{C4448973-B523-464E-A511-88332015BC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5196" y="4928039"/>
            <a:ext cx="1616760" cy="323352"/>
          </a:xfrm>
          <a:prstGeom prst="rect">
            <a:avLst/>
          </a:prstGeom>
        </p:spPr>
      </p:pic>
      <p:pic>
        <p:nvPicPr>
          <p:cNvPr id="144" name="Picture 3">
            <a:extLst>
              <a:ext uri="{FF2B5EF4-FFF2-40B4-BE49-F238E27FC236}">
                <a16:creationId xmlns:a16="http://schemas.microsoft.com/office/drawing/2014/main" id="{37A5DDE5-9264-5245-85DF-1421D1278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3102" y="5874108"/>
            <a:ext cx="412143" cy="4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" name="Picture 3">
            <a:extLst>
              <a:ext uri="{FF2B5EF4-FFF2-40B4-BE49-F238E27FC236}">
                <a16:creationId xmlns:a16="http://schemas.microsoft.com/office/drawing/2014/main" id="{29C595DC-2946-8C46-BC95-E3F91D16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7505" y="5884404"/>
            <a:ext cx="412143" cy="4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6" name="Picture 3">
            <a:extLst>
              <a:ext uri="{FF2B5EF4-FFF2-40B4-BE49-F238E27FC236}">
                <a16:creationId xmlns:a16="http://schemas.microsoft.com/office/drawing/2014/main" id="{AF2F287D-A1AE-A145-9C17-F900A812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7602" y="5877660"/>
            <a:ext cx="412143" cy="4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3F50F3B-29E3-7B42-9781-095B1BB5C2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9785" y="4864077"/>
            <a:ext cx="765854" cy="40989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9CBBD77-7D6A-CF4D-B86B-64B2D437BF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5461" y="3832036"/>
            <a:ext cx="996228" cy="37951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AC68DF2-2C24-8B42-B072-09AF7AF981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44648" y="5005152"/>
            <a:ext cx="1144852" cy="1691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163B850-6EE1-BB4F-9A37-D2356F5DEE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06091" y="6021288"/>
            <a:ext cx="1253106" cy="2054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3AC005D-4847-E549-B2D5-9956E850F2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5461" y="1801162"/>
            <a:ext cx="996228" cy="3205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BF0EC6B-4CB5-DC4F-9458-AAF2CC3E876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29008" y="1825804"/>
            <a:ext cx="1340368" cy="25696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EC9DDE5-B65C-5941-BC05-C494ABC50D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33449" y="2849242"/>
            <a:ext cx="1059712" cy="29609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8B07545-0B16-7144-8F31-CA7C7AC24E0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91792" y="1846021"/>
            <a:ext cx="1153524" cy="258668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D7C34F71-52DA-4B4A-8298-0CC72457EB7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32788" y="1867070"/>
            <a:ext cx="1091648" cy="199066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ED7E70C7-5ECA-2745-BB5F-586694ACF55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08758" y="3887743"/>
            <a:ext cx="1124196" cy="264516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772A9B1-374E-5441-8794-9BE7C37EB86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14979" y="5964602"/>
            <a:ext cx="846334" cy="306912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5F0ECE99-1EFA-A949-993E-32E72824A8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03975" y="5988279"/>
            <a:ext cx="1031040" cy="282852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11D1BEA4-9D91-6B49-A50C-63E6A8B3D2D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49921" y="4968508"/>
            <a:ext cx="1235732" cy="224678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0B5E6F94-F33B-F342-B76D-5E57C7858C8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48102" y="4871282"/>
            <a:ext cx="1128081" cy="3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1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981200" y="423516"/>
            <a:ext cx="8229600" cy="84524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Break Sponsors</a:t>
            </a:r>
            <a:endParaRPr kumimoji="1" lang="ja-JP" altLang="en-US" sz="3200" dirty="0"/>
          </a:p>
        </p:txBody>
      </p:sp>
      <p:sp>
        <p:nvSpPr>
          <p:cNvPr id="65" name="タイトル 3"/>
          <p:cNvSpPr txBox="1">
            <a:spLocks/>
          </p:cNvSpPr>
          <p:nvPr/>
        </p:nvSpPr>
        <p:spPr>
          <a:xfrm>
            <a:off x="1945814" y="3226753"/>
            <a:ext cx="8229600" cy="845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/>
              <a:t>Convention</a:t>
            </a:r>
            <a:r>
              <a:rPr lang="ja-JP" altLang="en-US" sz="3200"/>
              <a:t> </a:t>
            </a:r>
            <a:r>
              <a:rPr lang="en-US" altLang="ja-JP" sz="3200" dirty="0"/>
              <a:t>/ Goods Design / Streaming Supporters</a:t>
            </a:r>
            <a:endParaRPr lang="ja-JP" altLang="en-US" sz="3200" dirty="0"/>
          </a:p>
        </p:txBody>
      </p:sp>
      <p:pic>
        <p:nvPicPr>
          <p:cNvPr id="69" name="図 68">
            <a:extLst>
              <a:ext uri="{FF2B5EF4-FFF2-40B4-BE49-F238E27FC236}">
                <a16:creationId xmlns:a16="http://schemas.microsoft.com/office/drawing/2014/main" id="{9694870B-88AB-BC43-AB41-3B5AD9D43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884" y="1761772"/>
            <a:ext cx="1281562" cy="384468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27587A0A-A0B4-5D40-90A0-88AEA9F43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8417" y="1829489"/>
            <a:ext cx="958874" cy="261510"/>
          </a:xfrm>
          <a:prstGeom prst="rect">
            <a:avLst/>
          </a:prstGeom>
        </p:spPr>
      </p:pic>
      <p:pic>
        <p:nvPicPr>
          <p:cNvPr id="27" name="Picture 1" descr="page1image256">
            <a:extLst>
              <a:ext uri="{FF2B5EF4-FFF2-40B4-BE49-F238E27FC236}">
                <a16:creationId xmlns:a16="http://schemas.microsoft.com/office/drawing/2014/main" id="{E8C349EF-5747-974B-A135-CC9C3556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033" y="1888734"/>
            <a:ext cx="1349736" cy="12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1099E4B-EF36-B040-8939-2D84FEF7DA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309" y="5668596"/>
            <a:ext cx="1397185" cy="28957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3380776-E1ED-E14A-A1AD-6A4A72253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298" y="5569710"/>
            <a:ext cx="1074374" cy="48734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8B01C304-7C4C-3B4D-AAC5-7B3AE8D1D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0112" y="4734956"/>
            <a:ext cx="2695106" cy="2156852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2401F4D-74C3-0947-B715-3EFEC31D70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940" y="5695298"/>
            <a:ext cx="573762" cy="33469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561260-893E-5448-AE3F-34653419F6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255" y="4601901"/>
            <a:ext cx="950524" cy="4562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09705F-20E6-8142-B00F-0C6D090C49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86" y="4676137"/>
            <a:ext cx="1319860" cy="328446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7D23E2A3-77ED-2243-9652-29998F6CBA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9082" y="1757027"/>
            <a:ext cx="634870" cy="38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2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6310" y="3573016"/>
            <a:ext cx="1419380" cy="14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2"/>
          <p:cNvSpPr txBox="1">
            <a:spLocks/>
          </p:cNvSpPr>
          <p:nvPr/>
        </p:nvSpPr>
        <p:spPr>
          <a:xfrm>
            <a:off x="2209800" y="2132857"/>
            <a:ext cx="7772400" cy="180020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Thank</a:t>
            </a:r>
            <a:r>
              <a:rPr lang="ja-JP" altLang="en-US" dirty="0"/>
              <a:t> </a:t>
            </a:r>
            <a:r>
              <a:rPr lang="en-US" altLang="ja-JP" dirty="0"/>
              <a:t>You !!</a:t>
            </a:r>
            <a:endParaRPr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JANOG44 Meeting Sponsors - Japan Network Operators' Group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95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"/>
          <p:cNvSpPr txBox="1">
            <a:spLocks noGrp="1"/>
          </p:cNvSpPr>
          <p:nvPr>
            <p:ph type="ctrTitle"/>
          </p:nvPr>
        </p:nvSpPr>
        <p:spPr>
          <a:xfrm>
            <a:off x="0" y="1717788"/>
            <a:ext cx="12192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200"/>
              <a:buFont typeface="Calibri"/>
              <a:buNone/>
            </a:pPr>
            <a:r>
              <a:rPr lang="ja-JP" sz="14200" b="1"/>
              <a:t>閉会宣言</a:t>
            </a:r>
            <a:endParaRPr sz="8800" b="1"/>
          </a:p>
        </p:txBody>
      </p:sp>
      <p:sp>
        <p:nvSpPr>
          <p:cNvPr id="169" name="Google Shape;169;p1"/>
          <p:cNvSpPr txBox="1">
            <a:spLocks noGrp="1"/>
          </p:cNvSpPr>
          <p:nvPr>
            <p:ph type="subTitle" idx="1"/>
          </p:nvPr>
        </p:nvSpPr>
        <p:spPr>
          <a:xfrm>
            <a:off x="1524000" y="5404104"/>
            <a:ext cx="9144000" cy="126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ja-JP" sz="3600">
                <a:latin typeface="Calibri"/>
                <a:ea typeface="Calibri"/>
                <a:cs typeface="Calibri"/>
                <a:sym typeface="Calibri"/>
              </a:rPr>
              <a:t>JANOG4</a:t>
            </a:r>
            <a:r>
              <a:rPr lang="ja-JP" sz="3600"/>
              <a:t>4</a:t>
            </a:r>
            <a:r>
              <a:rPr lang="ja-JP" sz="3600">
                <a:latin typeface="Calibri"/>
                <a:ea typeface="Calibri"/>
                <a:cs typeface="Calibri"/>
                <a:sym typeface="Calibri"/>
              </a:rPr>
              <a:t>実行委員長   </a:t>
            </a:r>
            <a:r>
              <a:rPr lang="ja-JP" sz="3600"/>
              <a:t>川上雄也/馬淵俊弥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278</Words>
  <Application>Microsoft Macintosh PowerPoint</Application>
  <PresentationFormat>Widescreen</PresentationFormat>
  <Paragraphs>110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メイリオ</vt:lpstr>
      <vt:lpstr>メイリオ</vt:lpstr>
      <vt:lpstr>ＭＳ Ｐゴシック</vt:lpstr>
      <vt:lpstr>Arial</vt:lpstr>
      <vt:lpstr>Calibri</vt:lpstr>
      <vt:lpstr>Georgia</vt:lpstr>
      <vt:lpstr>ホワイト</vt:lpstr>
      <vt:lpstr>Office テーマ</vt:lpstr>
      <vt:lpstr>JANOG44 Meeting  ホスト・協賛のみなさまに感謝  〜 全 93 社・団体 〜</vt:lpstr>
      <vt:lpstr>Host</vt:lpstr>
      <vt:lpstr>Diamond Sponsors</vt:lpstr>
      <vt:lpstr>Platinum Sponsors</vt:lpstr>
      <vt:lpstr>Gold Sponsors</vt:lpstr>
      <vt:lpstr>Gold Sponsors</vt:lpstr>
      <vt:lpstr>Break Sponsors</vt:lpstr>
      <vt:lpstr>PowerPoint Presentation</vt:lpstr>
      <vt:lpstr>閉会宣言</vt:lpstr>
      <vt:lpstr>「The One」</vt:lpstr>
      <vt:lpstr>約200</vt:lpstr>
      <vt:lpstr>JANOGerが食べた第一旭ラーメン(推定)</vt:lpstr>
      <vt:lpstr>1602</vt:lpstr>
      <vt:lpstr>🎊JANOG44 参加者数集計🎊</vt:lpstr>
      <vt:lpstr>🎊JANOG44 Attendees Statistics🎊</vt:lpstr>
      <vt:lpstr>アンケートにご協力を！🙏</vt:lpstr>
      <vt:lpstr>アーカイブ配信</vt:lpstr>
      <vt:lpstr>株式会社アット東京 様</vt:lpstr>
      <vt:lpstr>PowerPoint Presentation</vt:lpstr>
      <vt:lpstr>Next?</vt:lpstr>
      <vt:lpstr>PowerPoint Presentation</vt:lpstr>
      <vt:lpstr>PowerPoint Presentation</vt:lpstr>
      <vt:lpstr>PowerPoint Presentation</vt:lpstr>
      <vt:lpstr>札幌市の写真</vt:lpstr>
      <vt:lpstr>JANOG45 Meeting in 札幌  ～開催概要～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閉会宣言</dc:title>
  <dc:creator>平井 則輔(SBB テクノロジーユニット)</dc:creator>
  <cp:lastModifiedBy>Microsoft Office User</cp:lastModifiedBy>
  <cp:revision>6</cp:revision>
  <cp:lastPrinted>2019-09-12T03:15:13Z</cp:lastPrinted>
  <dcterms:created xsi:type="dcterms:W3CDTF">2018-06-07T19:37:54Z</dcterms:created>
  <dcterms:modified xsi:type="dcterms:W3CDTF">2019-09-12T03:15:42Z</dcterms:modified>
</cp:coreProperties>
</file>