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>
  <p:sldMasterIdLst>
    <p:sldMasterId id="2147483648" r:id="rId1"/>
  </p:sldMasterIdLst>
  <p:notesMasterIdLst>
    <p:notesMasterId r:id="rId24"/>
  </p:notesMasterIdLst>
  <p:sldIdLst>
    <p:sldId id="295" r:id="rId2"/>
    <p:sldId id="289" r:id="rId3"/>
    <p:sldId id="281" r:id="rId4"/>
    <p:sldId id="299" r:id="rId5"/>
    <p:sldId id="274" r:id="rId6"/>
    <p:sldId id="296" r:id="rId7"/>
    <p:sldId id="297" r:id="rId8"/>
    <p:sldId id="298" r:id="rId9"/>
    <p:sldId id="279" r:id="rId10"/>
    <p:sldId id="272" r:id="rId11"/>
    <p:sldId id="273" r:id="rId12"/>
    <p:sldId id="282" r:id="rId13"/>
    <p:sldId id="283" r:id="rId14"/>
    <p:sldId id="286" r:id="rId15"/>
    <p:sldId id="294" r:id="rId16"/>
    <p:sldId id="287" r:id="rId17"/>
    <p:sldId id="288" r:id="rId18"/>
    <p:sldId id="290" r:id="rId19"/>
    <p:sldId id="291" r:id="rId20"/>
    <p:sldId id="292" r:id="rId21"/>
    <p:sldId id="293" r:id="rId22"/>
    <p:sldId id="280" r:id="rId23"/>
  </p:sldIdLst>
  <p:sldSz cx="9144000" cy="5143500" type="screen16x9"/>
  <p:notesSz cx="9939338" cy="6807200"/>
  <p:defaultTextStyle>
    <a:defPPr>
      <a:defRPr lang="ja-JP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1pPr>
    <a:lvl2pPr marL="389626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2pPr>
    <a:lvl3pPr marL="779252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3pPr>
    <a:lvl4pPr marL="1168878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4pPr>
    <a:lvl5pPr marL="1558503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5pPr>
    <a:lvl6pPr marL="1948129" algn="l" defTabSz="779252" rtl="0" eaLnBrk="1" latinLnBrk="0" hangingPunct="1"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6pPr>
    <a:lvl7pPr marL="2337755" algn="l" defTabSz="779252" rtl="0" eaLnBrk="1" latinLnBrk="0" hangingPunct="1"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7pPr>
    <a:lvl8pPr marL="2727381" algn="l" defTabSz="779252" rtl="0" eaLnBrk="1" latinLnBrk="0" hangingPunct="1"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8pPr>
    <a:lvl9pPr marL="3117007" algn="l" defTabSz="779252" rtl="0" eaLnBrk="1" latinLnBrk="0" hangingPunct="1"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  <p15:guide id="3" orient="horz" pos="1620">
          <p15:clr>
            <a:srgbClr val="A4A3A4"/>
          </p15:clr>
        </p15:guide>
        <p15:guide id="4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6600"/>
    <a:srgbClr val="FF9966"/>
    <a:srgbClr val="0066CC"/>
    <a:srgbClr val="FF0000"/>
    <a:srgbClr val="FFFF00"/>
    <a:srgbClr val="CCFFFF"/>
    <a:srgbClr val="DDDD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中間スタイル 2 - アクセント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6D9F66E-5EB9-4882-86FB-DCBF35E3C3E4}" styleName="中間スタイル 4 - アクセント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349" autoAdjust="0"/>
    <p:restoredTop sz="94632" autoAdjust="0"/>
  </p:normalViewPr>
  <p:slideViewPr>
    <p:cSldViewPr>
      <p:cViewPr varScale="1">
        <p:scale>
          <a:sx n="150" d="100"/>
          <a:sy n="150" d="100"/>
        </p:scale>
        <p:origin x="1008" y="120"/>
      </p:cViewPr>
      <p:guideLst>
        <p:guide orient="horz" pos="2160"/>
        <p:guide pos="3120"/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0"/>
            <a:ext cx="4306737" cy="340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630286" y="0"/>
            <a:ext cx="4306737" cy="340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703513" y="511175"/>
            <a:ext cx="4533900" cy="25511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94400" y="3233448"/>
            <a:ext cx="7950543" cy="3062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noProof="0"/>
              <a:t>マスタ テキストの書式設定</a:t>
            </a:r>
          </a:p>
          <a:p>
            <a:pPr lvl="1"/>
            <a:r>
              <a:rPr lang="ja-JP" altLang="en-US" noProof="0"/>
              <a:t>第 </a:t>
            </a:r>
            <a:r>
              <a:rPr lang="en-US" altLang="ja-JP" noProof="0"/>
              <a:t>2 </a:t>
            </a:r>
            <a:r>
              <a:rPr lang="ja-JP" altLang="en-US" noProof="0"/>
              <a:t>レベル</a:t>
            </a:r>
          </a:p>
          <a:p>
            <a:pPr lvl="2"/>
            <a:r>
              <a:rPr lang="ja-JP" altLang="en-US" noProof="0"/>
              <a:t>第 </a:t>
            </a:r>
            <a:r>
              <a:rPr lang="en-US" altLang="ja-JP" noProof="0"/>
              <a:t>3 </a:t>
            </a:r>
            <a:r>
              <a:rPr lang="ja-JP" altLang="en-US" noProof="0"/>
              <a:t>レベル</a:t>
            </a:r>
          </a:p>
          <a:p>
            <a:pPr lvl="3"/>
            <a:r>
              <a:rPr lang="ja-JP" altLang="en-US" noProof="0"/>
              <a:t>第 </a:t>
            </a:r>
            <a:r>
              <a:rPr lang="en-US" altLang="ja-JP" noProof="0"/>
              <a:t>4 </a:t>
            </a:r>
            <a:r>
              <a:rPr lang="ja-JP" altLang="en-US" noProof="0"/>
              <a:t>レベル</a:t>
            </a:r>
          </a:p>
          <a:p>
            <a:pPr lvl="4"/>
            <a:r>
              <a:rPr lang="ja-JP" altLang="en-US" noProof="0"/>
              <a:t>第 </a:t>
            </a:r>
            <a:r>
              <a:rPr lang="en-US" altLang="ja-JP" noProof="0"/>
              <a:t>5 </a:t>
            </a:r>
            <a:r>
              <a:rPr lang="ja-JP" altLang="en-US" noProof="0"/>
              <a:t>レベル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2" y="6465809"/>
            <a:ext cx="4306737" cy="3403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630286" y="6465809"/>
            <a:ext cx="4306737" cy="3403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A92A8692-1174-4ED8-9F39-76D72487F018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28425122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000" kern="1200">
        <a:solidFill>
          <a:schemeClr val="tx1"/>
        </a:solidFill>
        <a:latin typeface="Arial" charset="0"/>
        <a:ea typeface="ＭＳ Ｐ明朝" pitchFamily="18" charset="-128"/>
        <a:cs typeface="+mn-cs"/>
      </a:defRPr>
    </a:lvl1pPr>
    <a:lvl2pPr marL="389626" algn="l" rtl="0" eaLnBrk="0" fontAlgn="base" hangingPunct="0">
      <a:spcBef>
        <a:spcPct val="30000"/>
      </a:spcBef>
      <a:spcAft>
        <a:spcPct val="0"/>
      </a:spcAft>
      <a:defRPr kumimoji="1" sz="1000" kern="1200">
        <a:solidFill>
          <a:schemeClr val="tx1"/>
        </a:solidFill>
        <a:latin typeface="Arial" charset="0"/>
        <a:ea typeface="ＭＳ Ｐ明朝" pitchFamily="18" charset="-128"/>
        <a:cs typeface="+mn-cs"/>
      </a:defRPr>
    </a:lvl2pPr>
    <a:lvl3pPr marL="779252" algn="l" rtl="0" eaLnBrk="0" fontAlgn="base" hangingPunct="0">
      <a:spcBef>
        <a:spcPct val="30000"/>
      </a:spcBef>
      <a:spcAft>
        <a:spcPct val="0"/>
      </a:spcAft>
      <a:defRPr kumimoji="1" sz="1000" kern="1200">
        <a:solidFill>
          <a:schemeClr val="tx1"/>
        </a:solidFill>
        <a:latin typeface="Arial" charset="0"/>
        <a:ea typeface="ＭＳ Ｐ明朝" pitchFamily="18" charset="-128"/>
        <a:cs typeface="+mn-cs"/>
      </a:defRPr>
    </a:lvl3pPr>
    <a:lvl4pPr marL="1168878" algn="l" rtl="0" eaLnBrk="0" fontAlgn="base" hangingPunct="0">
      <a:spcBef>
        <a:spcPct val="30000"/>
      </a:spcBef>
      <a:spcAft>
        <a:spcPct val="0"/>
      </a:spcAft>
      <a:defRPr kumimoji="1" sz="1000" kern="1200">
        <a:solidFill>
          <a:schemeClr val="tx1"/>
        </a:solidFill>
        <a:latin typeface="Arial" charset="0"/>
        <a:ea typeface="ＭＳ Ｐ明朝" pitchFamily="18" charset="-128"/>
        <a:cs typeface="+mn-cs"/>
      </a:defRPr>
    </a:lvl4pPr>
    <a:lvl5pPr marL="1558503" algn="l" rtl="0" eaLnBrk="0" fontAlgn="base" hangingPunct="0">
      <a:spcBef>
        <a:spcPct val="30000"/>
      </a:spcBef>
      <a:spcAft>
        <a:spcPct val="0"/>
      </a:spcAft>
      <a:defRPr kumimoji="1" sz="1000" kern="1200">
        <a:solidFill>
          <a:schemeClr val="tx1"/>
        </a:solidFill>
        <a:latin typeface="Arial" charset="0"/>
        <a:ea typeface="ＭＳ Ｐ明朝" pitchFamily="18" charset="-128"/>
        <a:cs typeface="+mn-cs"/>
      </a:defRPr>
    </a:lvl5pPr>
    <a:lvl6pPr marL="1948129" algn="l" defTabSz="779252" rtl="0" eaLnBrk="1" latinLnBrk="0" hangingPunct="1">
      <a:defRPr kumimoji="1" sz="1000" kern="1200">
        <a:solidFill>
          <a:schemeClr val="tx1"/>
        </a:solidFill>
        <a:latin typeface="+mn-lt"/>
        <a:ea typeface="+mn-ea"/>
        <a:cs typeface="+mn-cs"/>
      </a:defRPr>
    </a:lvl6pPr>
    <a:lvl7pPr marL="2337755" algn="l" defTabSz="779252" rtl="0" eaLnBrk="1" latinLnBrk="0" hangingPunct="1">
      <a:defRPr kumimoji="1" sz="1000" kern="1200">
        <a:solidFill>
          <a:schemeClr val="tx1"/>
        </a:solidFill>
        <a:latin typeface="+mn-lt"/>
        <a:ea typeface="+mn-ea"/>
        <a:cs typeface="+mn-cs"/>
      </a:defRPr>
    </a:lvl7pPr>
    <a:lvl8pPr marL="2727381" algn="l" defTabSz="779252" rtl="0" eaLnBrk="1" latinLnBrk="0" hangingPunct="1">
      <a:defRPr kumimoji="1" sz="1000" kern="1200">
        <a:solidFill>
          <a:schemeClr val="tx1"/>
        </a:solidFill>
        <a:latin typeface="+mn-lt"/>
        <a:ea typeface="+mn-ea"/>
        <a:cs typeface="+mn-cs"/>
      </a:defRPr>
    </a:lvl8pPr>
    <a:lvl9pPr marL="3117007" algn="l" defTabSz="779252" rtl="0" eaLnBrk="1" latinLnBrk="0" hangingPunct="1">
      <a:defRPr kumimoji="1" sz="10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スライド イメージ プレースホルダ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92075" y="746125"/>
            <a:ext cx="6623050" cy="372586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634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ja-JP" altLang="en-US" dirty="0"/>
              <a:t>こんにちは株式会社ドヴァの○○です。</a:t>
            </a:r>
            <a:endParaRPr lang="en-US" altLang="ja-JP" dirty="0"/>
          </a:p>
        </p:txBody>
      </p:sp>
      <p:sp>
        <p:nvSpPr>
          <p:cNvPr id="73731" name="スライド番号プレースホルダ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08F79DA-1CAA-4731-A3BD-B5CA6539C210}" type="slidenum">
              <a:rPr lang="ja-JP" alt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4738896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kumimoji="1" lang="ja-JP" altLang="en-US" dirty="0"/>
              <a:t>まず、簡単に弊社の会社紹介をさせて頂きます。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ドヴァの由来</a:t>
            </a:r>
            <a:endParaRPr kumimoji="1" lang="en-US" altLang="ja-JP" dirty="0"/>
          </a:p>
          <a:p>
            <a:r>
              <a:rPr kumimoji="1" lang="en-US" altLang="ja-JP" dirty="0"/>
              <a:t>15</a:t>
            </a:r>
            <a:r>
              <a:rPr kumimoji="1" lang="ja-JP" altLang="en-US" dirty="0"/>
              <a:t>年</a:t>
            </a: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EC67C-B3A5-4FD1-8F78-19E43C9B3EDB}" type="slidenum">
              <a:rPr kumimoji="1" lang="ja-JP" altLang="en-US" smtClean="0"/>
              <a:pPr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517710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図 7" descr="dovalogo_a4.wmf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524753" y="4938713"/>
            <a:ext cx="1485900" cy="17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1630" tIns="40814" rIns="81630" bIns="40814" numCol="1" anchor="t" anchorCtr="0" compatLnSpc="1">
            <a:prstTxWarp prst="textNoShape">
              <a:avLst/>
            </a:prstTxWarp>
          </a:bodyPr>
          <a:lstStyle>
            <a:lvl1pPr algn="r">
              <a:defRPr sz="900"/>
            </a:lvl1pPr>
          </a:lstStyle>
          <a:p>
            <a:pPr>
              <a:defRPr/>
            </a:pPr>
            <a:fld id="{F9CA3947-0AC2-4680-82A1-4A046361A25C}" type="slidenum">
              <a:rPr lang="en-US" altLang="ja-JP" smtClean="0"/>
              <a:pPr>
                <a:defRPr/>
              </a:pPr>
              <a:t>‹#›</a:t>
            </a:fld>
            <a:endParaRPr lang="en-US" altLang="ja-JP"/>
          </a:p>
        </p:txBody>
      </p:sp>
      <p:sp>
        <p:nvSpPr>
          <p:cNvPr id="6" name="タイトル 5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lIns="77925" tIns="38963" rIns="77925" bIns="38963" anchor="ctr" anchorCtr="0"/>
          <a:lstStyle>
            <a:lvl1pPr>
              <a:defRPr sz="3100"/>
            </a:lvl1pPr>
          </a:lstStyle>
          <a:p>
            <a:r>
              <a:rPr kumimoji="1" lang="ja-JP" altLang="en-US" dirty="0"/>
              <a:t>マスタ タイトルの書式設定</a:t>
            </a:r>
          </a:p>
        </p:txBody>
      </p:sp>
      <p:sp>
        <p:nvSpPr>
          <p:cNvPr id="8" name="テキスト ボックス 7"/>
          <p:cNvSpPr txBox="1"/>
          <p:nvPr userDrawn="1"/>
        </p:nvSpPr>
        <p:spPr>
          <a:xfrm>
            <a:off x="3082540" y="4029912"/>
            <a:ext cx="2743016" cy="340297"/>
          </a:xfrm>
          <a:prstGeom prst="rect">
            <a:avLst/>
          </a:prstGeom>
          <a:noFill/>
        </p:spPr>
        <p:txBody>
          <a:bodyPr wrap="none" lIns="77925" tIns="38963" rIns="77925" bIns="38963" rtlCol="0">
            <a:spAutoFit/>
          </a:bodyPr>
          <a:lstStyle/>
          <a:p>
            <a:r>
              <a:rPr kumimoji="1" lang="ja-JP" altLang="en-US" sz="1700" b="1" dirty="0">
                <a:solidFill>
                  <a:schemeClr val="bg1"/>
                </a:solidFill>
                <a:latin typeface="+mn-ea"/>
                <a:ea typeface="+mn-ea"/>
              </a:rPr>
              <a:t>すべてはお客様の満足の為に</a:t>
            </a:r>
          </a:p>
        </p:txBody>
      </p:sp>
      <p:sp>
        <p:nvSpPr>
          <p:cNvPr id="9" name="フッター プレースホルダ 8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 i="1">
                <a:solidFill>
                  <a:srgbClr val="003399"/>
                </a:solidFill>
              </a:rPr>
              <a:t>Copy Right 2020 DOVA Corporation. All rights reserved.</a:t>
            </a:r>
            <a:endParaRPr lang="en-US" altLang="ja-JP" i="1" dirty="0">
              <a:solidFill>
                <a:srgbClr val="003399"/>
              </a:solidFill>
            </a:endParaRPr>
          </a:p>
        </p:txBody>
      </p:sp>
      <p:pic>
        <p:nvPicPr>
          <p:cNvPr id="11" name="図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1923679"/>
            <a:ext cx="3823094" cy="1296144"/>
          </a:xfrm>
          <a:prstGeom prst="rect">
            <a:avLst/>
          </a:prstGeom>
        </p:spPr>
      </p:pic>
    </p:spTree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12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658101" y="465516"/>
            <a:ext cx="1485900" cy="17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1630" tIns="40814" rIns="81630" bIns="40814" numCol="1" anchor="t" anchorCtr="0" compatLnSpc="1">
            <a:prstTxWarp prst="textNoShape">
              <a:avLst/>
            </a:prstTxWarp>
          </a:bodyPr>
          <a:lstStyle>
            <a:lvl1pPr>
              <a:defRPr sz="900"/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13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524753" y="4938713"/>
            <a:ext cx="1485900" cy="17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1630" tIns="40814" rIns="81630" bIns="40814" numCol="1" anchor="t" anchorCtr="0" compatLnSpc="1">
            <a:prstTxWarp prst="textNoShape">
              <a:avLst/>
            </a:prstTxWarp>
          </a:bodyPr>
          <a:lstStyle>
            <a:lvl1pPr algn="r">
              <a:defRPr sz="900"/>
            </a:lvl1pPr>
          </a:lstStyle>
          <a:p>
            <a:pPr>
              <a:defRPr/>
            </a:pPr>
            <a:fld id="{F9CA3947-0AC2-4680-82A1-4A046361A25C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  <p:sp>
        <p:nvSpPr>
          <p:cNvPr id="9" name="タイトル 8"/>
          <p:cNvSpPr>
            <a:spLocks noGrp="1"/>
          </p:cNvSpPr>
          <p:nvPr>
            <p:ph type="title"/>
          </p:nvPr>
        </p:nvSpPr>
        <p:spPr>
          <a:xfrm>
            <a:off x="2444994" y="70138"/>
            <a:ext cx="4719294" cy="341372"/>
          </a:xfrm>
          <a:prstGeom prst="rect">
            <a:avLst/>
          </a:prstGeom>
        </p:spPr>
        <p:txBody>
          <a:bodyPr lIns="77925" tIns="38963" rIns="77925" bIns="38963" anchor="ctr"/>
          <a:lstStyle>
            <a:lvl1pPr algn="l">
              <a:defRPr sz="1400">
                <a:latin typeface="Meiryo UI" pitchFamily="50" charset="-128"/>
                <a:ea typeface="Meiryo UI" pitchFamily="50" charset="-128"/>
                <a:cs typeface="Meiryo UI" pitchFamily="50" charset="-128"/>
              </a:defRPr>
            </a:lvl1pPr>
          </a:lstStyle>
          <a:p>
            <a:r>
              <a:rPr kumimoji="1" lang="ja-JP" altLang="en-US" dirty="0"/>
              <a:t>マスタ タイトルの書式設定</a:t>
            </a:r>
          </a:p>
        </p:txBody>
      </p:sp>
      <p:sp>
        <p:nvSpPr>
          <p:cNvPr id="10" name="フッター プレースホルダ 1"/>
          <p:cNvSpPr>
            <a:spLocks noGrp="1"/>
          </p:cNvSpPr>
          <p:nvPr>
            <p:ph type="ftr" sz="quarter" idx="3"/>
          </p:nvPr>
        </p:nvSpPr>
        <p:spPr>
          <a:xfrm>
            <a:off x="2079416" y="4836189"/>
            <a:ext cx="4985169" cy="273844"/>
          </a:xfrm>
          <a:prstGeom prst="rect">
            <a:avLst/>
          </a:prstGeom>
        </p:spPr>
        <p:txBody>
          <a:bodyPr vert="horz" lIns="77925" tIns="38963" rIns="77925" bIns="38963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ja-JP" i="1" dirty="0" err="1">
                <a:solidFill>
                  <a:srgbClr val="003399"/>
                </a:solidFill>
              </a:rPr>
              <a:t>CopyRight</a:t>
            </a:r>
            <a:r>
              <a:rPr lang="en-US" altLang="ja-JP" i="1" dirty="0">
                <a:solidFill>
                  <a:srgbClr val="003399"/>
                </a:solidFill>
              </a:rPr>
              <a:t> 2020 DOVA Corporation. All rights reserved.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051050" y="2"/>
            <a:ext cx="5183188" cy="411956"/>
          </a:xfrm>
          <a:prstGeom prst="rect">
            <a:avLst/>
          </a:prstGeom>
        </p:spPr>
        <p:txBody>
          <a:bodyPr/>
          <a:lstStyle>
            <a:lvl1pPr>
              <a:defRPr sz="1500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107951" y="4938713"/>
            <a:ext cx="1485900" cy="1714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9B0D2B20-2DD5-4CD0-8DA5-B0EFC11EAB2A}" type="datetime1">
              <a:rPr kumimoji="1" lang="ja-JP" altLang="en-US" smtClean="0"/>
              <a:pPr/>
              <a:t>2020/1/28</a:t>
            </a:fld>
            <a:endParaRPr kumimoji="1" lang="ja-JP" alt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7524751" y="4938713"/>
            <a:ext cx="1485900" cy="1714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68C2CC97-40A9-4958-B0A6-84CB587B686A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54523712"/>
      </p:ext>
    </p:extLst>
  </p:cSld>
  <p:clrMapOvr>
    <a:masterClrMapping/>
  </p:clrMapOvr>
  <p:transition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7" descr="dovalogo_a4.wmf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図 9" descr="dovalogo_a4_logo.wm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43139" y="2195513"/>
            <a:ext cx="4654550" cy="11739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4213" y="735809"/>
            <a:ext cx="7772400" cy="1102519"/>
          </a:xfrm>
        </p:spPr>
        <p:txBody>
          <a:bodyPr/>
          <a:lstStyle>
            <a:lvl1pPr>
              <a:defRPr sz="2700"/>
            </a:lvl1pPr>
          </a:lstStyle>
          <a:p>
            <a:r>
              <a:rPr lang="ja-JP" altLang="en-US"/>
              <a:t>マスタ タイトルの書式設定</a:t>
            </a:r>
            <a:endParaRPr lang="ja-JP" altLang="en-US" dirty="0"/>
          </a:p>
        </p:txBody>
      </p:sp>
      <p:sp>
        <p:nvSpPr>
          <p:cNvPr id="1946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403350" y="3525552"/>
            <a:ext cx="6400800" cy="450354"/>
          </a:xfrm>
        </p:spPr>
        <p:txBody>
          <a:bodyPr/>
          <a:lstStyle>
            <a:lvl1pPr marL="0" indent="0" algn="ctr">
              <a:buFontTx/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ja-JP" altLang="en-US"/>
              <a:t>マスタ サブタイトルの書式設定</a:t>
            </a:r>
            <a:endParaRPr lang="ja-JP" altLang="en-US" dirty="0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kumimoji="1" lang="ja-JP" altLang="en-US" dirty="0"/>
          </a:p>
        </p:txBody>
      </p:sp>
      <p:sp>
        <p:nvSpPr>
          <p:cNvPr id="8" name="Rectangle 1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40686548"/>
      </p:ext>
    </p:extLst>
  </p:cSld>
  <p:clrMapOvr>
    <a:masterClrMapping/>
  </p:clrMapOvr>
  <p:transition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フッター プレースホルダ 1"/>
          <p:cNvSpPr>
            <a:spLocks noGrp="1"/>
          </p:cNvSpPr>
          <p:nvPr>
            <p:ph type="ftr" sz="quarter" idx="3"/>
          </p:nvPr>
        </p:nvSpPr>
        <p:spPr>
          <a:xfrm>
            <a:off x="2079416" y="4836189"/>
            <a:ext cx="4985169" cy="273844"/>
          </a:xfrm>
          <a:prstGeom prst="rect">
            <a:avLst/>
          </a:prstGeom>
        </p:spPr>
        <p:txBody>
          <a:bodyPr vert="horz" lIns="77925" tIns="38963" rIns="77925" bIns="38963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ja-JP" i="1" dirty="0" err="1">
                <a:solidFill>
                  <a:srgbClr val="003399"/>
                </a:solidFill>
              </a:rPr>
              <a:t>CopyRight</a:t>
            </a:r>
            <a:r>
              <a:rPr lang="en-US" altLang="ja-JP" i="1" dirty="0">
                <a:solidFill>
                  <a:srgbClr val="003399"/>
                </a:solidFill>
              </a:rPr>
              <a:t> 2020 DOVA Corporation. All rights reserved.</a:t>
            </a:r>
          </a:p>
        </p:txBody>
      </p:sp>
      <p:pic>
        <p:nvPicPr>
          <p:cNvPr id="5" name="図 4" descr="会社概要ヘッダ16-9_横.jpg"/>
          <p:cNvPicPr>
            <a:picLocks noChangeAspect="1"/>
          </p:cNvPicPr>
          <p:nvPr userDrawn="1"/>
        </p:nvPicPr>
        <p:blipFill>
          <a:blip r:embed="rId6" cstate="print"/>
          <a:stretch>
            <a:fillRect/>
          </a:stretch>
        </p:blipFill>
        <p:spPr>
          <a:xfrm>
            <a:off x="0" y="0"/>
            <a:ext cx="9144000" cy="48596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40" r:id="rId2"/>
    <p:sldLayoutId id="2147483752" r:id="rId3"/>
    <p:sldLayoutId id="2147483753" r:id="rId4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12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1200">
          <a:solidFill>
            <a:schemeClr val="bg1"/>
          </a:solidFill>
          <a:latin typeface="Arial" charset="0"/>
          <a:ea typeface="ＭＳ Ｐゴシック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1200">
          <a:solidFill>
            <a:schemeClr val="bg1"/>
          </a:solidFill>
          <a:latin typeface="Arial" charset="0"/>
          <a:ea typeface="ＭＳ Ｐゴシック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1200">
          <a:solidFill>
            <a:schemeClr val="bg1"/>
          </a:solidFill>
          <a:latin typeface="Arial" charset="0"/>
          <a:ea typeface="ＭＳ Ｐゴシック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1200">
          <a:solidFill>
            <a:schemeClr val="bg1"/>
          </a:solidFill>
          <a:latin typeface="Arial" charset="0"/>
          <a:ea typeface="ＭＳ Ｐゴシック" pitchFamily="50" charset="-128"/>
        </a:defRPr>
      </a:lvl5pPr>
      <a:lvl6pPr marL="389626" algn="ctr" rtl="0" fontAlgn="base">
        <a:spcBef>
          <a:spcPct val="0"/>
        </a:spcBef>
        <a:spcAft>
          <a:spcPct val="0"/>
        </a:spcAft>
        <a:defRPr kumimoji="1" sz="1200">
          <a:solidFill>
            <a:schemeClr val="bg1"/>
          </a:solidFill>
          <a:latin typeface="Arial" charset="0"/>
          <a:ea typeface="ＭＳ Ｐゴシック" pitchFamily="50" charset="-128"/>
        </a:defRPr>
      </a:lvl6pPr>
      <a:lvl7pPr marL="779252" algn="ctr" rtl="0" fontAlgn="base">
        <a:spcBef>
          <a:spcPct val="0"/>
        </a:spcBef>
        <a:spcAft>
          <a:spcPct val="0"/>
        </a:spcAft>
        <a:defRPr kumimoji="1" sz="1200">
          <a:solidFill>
            <a:schemeClr val="bg1"/>
          </a:solidFill>
          <a:latin typeface="Arial" charset="0"/>
          <a:ea typeface="ＭＳ Ｐゴシック" pitchFamily="50" charset="-128"/>
        </a:defRPr>
      </a:lvl7pPr>
      <a:lvl8pPr marL="1168878" algn="ctr" rtl="0" fontAlgn="base">
        <a:spcBef>
          <a:spcPct val="0"/>
        </a:spcBef>
        <a:spcAft>
          <a:spcPct val="0"/>
        </a:spcAft>
        <a:defRPr kumimoji="1" sz="1200">
          <a:solidFill>
            <a:schemeClr val="bg1"/>
          </a:solidFill>
          <a:latin typeface="Arial" charset="0"/>
          <a:ea typeface="ＭＳ Ｐゴシック" pitchFamily="50" charset="-128"/>
        </a:defRPr>
      </a:lvl8pPr>
      <a:lvl9pPr marL="1558503" algn="ctr" rtl="0" fontAlgn="base">
        <a:spcBef>
          <a:spcPct val="0"/>
        </a:spcBef>
        <a:spcAft>
          <a:spcPct val="0"/>
        </a:spcAft>
        <a:defRPr kumimoji="1" sz="1200">
          <a:solidFill>
            <a:schemeClr val="bg1"/>
          </a:solidFill>
          <a:latin typeface="Arial" charset="0"/>
          <a:ea typeface="ＭＳ Ｐゴシック" pitchFamily="50" charset="-128"/>
        </a:defRPr>
      </a:lvl9pPr>
    </p:titleStyle>
    <p:bodyStyle>
      <a:lvl1pPr marL="292219" indent="-292219" algn="l" rtl="0" eaLnBrk="0" fontAlgn="base" hangingPunct="0">
        <a:spcBef>
          <a:spcPct val="20000"/>
        </a:spcBef>
        <a:spcAft>
          <a:spcPct val="0"/>
        </a:spcAft>
        <a:buChar char="•"/>
        <a:defRPr kumimoji="1" sz="2700">
          <a:solidFill>
            <a:schemeClr val="tx1"/>
          </a:solidFill>
          <a:latin typeface="+mn-lt"/>
          <a:ea typeface="+mn-ea"/>
          <a:cs typeface="+mn-cs"/>
        </a:defRPr>
      </a:lvl1pPr>
      <a:lvl2pPr marL="633142" indent="-243516" algn="l" rtl="0" eaLnBrk="0" fontAlgn="base" hangingPunct="0">
        <a:spcBef>
          <a:spcPct val="20000"/>
        </a:spcBef>
        <a:spcAft>
          <a:spcPct val="0"/>
        </a:spcAft>
        <a:buChar char="–"/>
        <a:defRPr kumimoji="1" sz="2400">
          <a:solidFill>
            <a:schemeClr val="tx1"/>
          </a:solidFill>
          <a:latin typeface="+mn-lt"/>
          <a:ea typeface="+mn-ea"/>
        </a:defRPr>
      </a:lvl2pPr>
      <a:lvl3pPr marL="974065" indent="-194813" algn="l" rtl="0" eaLnBrk="0" fontAlgn="base" hangingPunct="0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  <a:ea typeface="+mn-ea"/>
        </a:defRPr>
      </a:lvl3pPr>
      <a:lvl4pPr marL="1363690" indent="-194813" algn="l" rtl="0" eaLnBrk="0" fontAlgn="base" hangingPunct="0">
        <a:spcBef>
          <a:spcPct val="20000"/>
        </a:spcBef>
        <a:spcAft>
          <a:spcPct val="0"/>
        </a:spcAft>
        <a:buChar char="–"/>
        <a:defRPr kumimoji="1" sz="1700">
          <a:solidFill>
            <a:schemeClr val="tx1"/>
          </a:solidFill>
          <a:latin typeface="+mn-lt"/>
          <a:ea typeface="+mn-ea"/>
        </a:defRPr>
      </a:lvl4pPr>
      <a:lvl5pPr marL="1753316" indent="-194813" algn="l" rtl="0" eaLnBrk="0" fontAlgn="base" hangingPunct="0">
        <a:spcBef>
          <a:spcPct val="20000"/>
        </a:spcBef>
        <a:spcAft>
          <a:spcPct val="0"/>
        </a:spcAft>
        <a:buChar char="»"/>
        <a:defRPr kumimoji="1" sz="1700">
          <a:solidFill>
            <a:schemeClr val="tx1"/>
          </a:solidFill>
          <a:latin typeface="+mn-lt"/>
          <a:ea typeface="+mn-ea"/>
        </a:defRPr>
      </a:lvl5pPr>
      <a:lvl6pPr marL="2142942" indent="-194813" algn="l" rtl="0" fontAlgn="base">
        <a:spcBef>
          <a:spcPct val="20000"/>
        </a:spcBef>
        <a:spcAft>
          <a:spcPct val="0"/>
        </a:spcAft>
        <a:buChar char="»"/>
        <a:defRPr kumimoji="1" sz="1700">
          <a:solidFill>
            <a:schemeClr val="tx1"/>
          </a:solidFill>
          <a:latin typeface="+mn-lt"/>
          <a:ea typeface="+mn-ea"/>
        </a:defRPr>
      </a:lvl6pPr>
      <a:lvl7pPr marL="2532568" indent="-194813" algn="l" rtl="0" fontAlgn="base">
        <a:spcBef>
          <a:spcPct val="20000"/>
        </a:spcBef>
        <a:spcAft>
          <a:spcPct val="0"/>
        </a:spcAft>
        <a:buChar char="»"/>
        <a:defRPr kumimoji="1" sz="1700">
          <a:solidFill>
            <a:schemeClr val="tx1"/>
          </a:solidFill>
          <a:latin typeface="+mn-lt"/>
          <a:ea typeface="+mn-ea"/>
        </a:defRPr>
      </a:lvl7pPr>
      <a:lvl8pPr marL="2922194" indent="-194813" algn="l" rtl="0" fontAlgn="base">
        <a:spcBef>
          <a:spcPct val="20000"/>
        </a:spcBef>
        <a:spcAft>
          <a:spcPct val="0"/>
        </a:spcAft>
        <a:buChar char="»"/>
        <a:defRPr kumimoji="1" sz="1700">
          <a:solidFill>
            <a:schemeClr val="tx1"/>
          </a:solidFill>
          <a:latin typeface="+mn-lt"/>
          <a:ea typeface="+mn-ea"/>
        </a:defRPr>
      </a:lvl8pPr>
      <a:lvl9pPr marL="3311820" indent="-194813" algn="l" rtl="0" fontAlgn="base">
        <a:spcBef>
          <a:spcPct val="20000"/>
        </a:spcBef>
        <a:spcAft>
          <a:spcPct val="0"/>
        </a:spcAft>
        <a:buChar char="»"/>
        <a:defRPr kumimoji="1" sz="17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779252" rtl="0" eaLnBrk="1" latinLnBrk="0" hangingPunct="1"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9626" algn="l" defTabSz="779252" rtl="0" eaLnBrk="1" latinLnBrk="0" hangingPunct="1"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79252" algn="l" defTabSz="779252" rtl="0" eaLnBrk="1" latinLnBrk="0" hangingPunct="1"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68878" algn="l" defTabSz="779252" rtl="0" eaLnBrk="1" latinLnBrk="0" hangingPunct="1"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58503" algn="l" defTabSz="779252" rtl="0" eaLnBrk="1" latinLnBrk="0" hangingPunct="1"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48129" algn="l" defTabSz="779252" rtl="0" eaLnBrk="1" latinLnBrk="0" hangingPunct="1"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337755" algn="l" defTabSz="779252" rtl="0" eaLnBrk="1" latinLnBrk="0" hangingPunct="1"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727381" algn="l" defTabSz="779252" rtl="0" eaLnBrk="1" latinLnBrk="0" hangingPunct="1"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117007" algn="l" defTabSz="779252" rtl="0" eaLnBrk="1" latinLnBrk="0" hangingPunct="1"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ja-JP" i="1">
                <a:solidFill>
                  <a:srgbClr val="003399"/>
                </a:solidFill>
              </a:rPr>
              <a:t>CopyRight 2020 DOVA Corporation. All rights reserved.</a:t>
            </a:r>
            <a:endParaRPr lang="en-US" altLang="ja-JP" i="1" dirty="0">
              <a:solidFill>
                <a:srgbClr val="003399"/>
              </a:solidFill>
            </a:endParaRPr>
          </a:p>
        </p:txBody>
      </p:sp>
      <p:pic>
        <p:nvPicPr>
          <p:cNvPr id="4" name="video-157984210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8892"/>
            <a:ext cx="9144000" cy="5175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910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6025" y="706112"/>
            <a:ext cx="6195115" cy="4130077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z="2400" b="1" dirty="0"/>
              <a:t>本会議場</a:t>
            </a:r>
            <a:r>
              <a:rPr kumimoji="1" lang="en-US" altLang="ja-JP" sz="2400" b="1" dirty="0"/>
              <a:t>(</a:t>
            </a:r>
            <a:r>
              <a:rPr kumimoji="1" lang="ja-JP" altLang="en-US" sz="2400" b="1" dirty="0"/>
              <a:t>ロワジールホテル那覇</a:t>
            </a:r>
            <a:r>
              <a:rPr kumimoji="1" lang="en-US" altLang="ja-JP" sz="2400" b="1" dirty="0"/>
              <a:t>)</a:t>
            </a:r>
            <a:endParaRPr kumimoji="1" lang="ja-JP" altLang="en-US" sz="2400" b="1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ja-JP" i="1" dirty="0">
                <a:solidFill>
                  <a:srgbClr val="003399"/>
                </a:solidFill>
              </a:rPr>
              <a:t>Copyright 2020 DOVA Corporation. All rights reserved.</a:t>
            </a: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323528" y="3795886"/>
            <a:ext cx="243047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>
                <a:latin typeface="+mj-ea"/>
                <a:ea typeface="+mj-ea"/>
              </a:rPr>
              <a:t>ロワジールホテル那覇</a:t>
            </a:r>
            <a:endParaRPr lang="en-US" altLang="zh-TW" dirty="0">
              <a:latin typeface="+mj-ea"/>
              <a:ea typeface="+mj-ea"/>
            </a:endParaRPr>
          </a:p>
          <a:p>
            <a:r>
              <a:rPr lang="zh-TW" altLang="en-US" dirty="0">
                <a:latin typeface="+mj-ea"/>
                <a:ea typeface="+mj-ea"/>
              </a:rPr>
              <a:t>〒</a:t>
            </a:r>
            <a:r>
              <a:rPr lang="en-US" altLang="zh-TW" dirty="0">
                <a:latin typeface="+mj-ea"/>
                <a:ea typeface="+mj-ea"/>
              </a:rPr>
              <a:t>900-0036 </a:t>
            </a:r>
          </a:p>
          <a:p>
            <a:r>
              <a:rPr lang="zh-TW" altLang="en-US" dirty="0">
                <a:latin typeface="+mj-ea"/>
                <a:ea typeface="+mj-ea"/>
              </a:rPr>
              <a:t>沖縄県那覇市西</a:t>
            </a:r>
            <a:r>
              <a:rPr lang="en-US" altLang="zh-TW" dirty="0">
                <a:latin typeface="+mj-ea"/>
                <a:ea typeface="+mj-ea"/>
              </a:rPr>
              <a:t>3-2-1</a:t>
            </a:r>
            <a:endParaRPr kumimoji="1" lang="ja-JP" altLang="en-US" dirty="0"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6007019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5" y="720080"/>
            <a:ext cx="6230847" cy="4155926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z="2200" b="1" dirty="0"/>
              <a:t>懇親会</a:t>
            </a:r>
            <a:r>
              <a:rPr kumimoji="1" lang="ja-JP" altLang="en-US" sz="2200" b="1" dirty="0"/>
              <a:t>議場</a:t>
            </a:r>
            <a:r>
              <a:rPr kumimoji="1" lang="en-US" altLang="ja-JP" sz="2200" b="1" dirty="0"/>
              <a:t>(</a:t>
            </a:r>
            <a:r>
              <a:rPr lang="ja-JP" altLang="en-US" sz="2200" b="1" dirty="0"/>
              <a:t>沖縄ハーバービューホテル</a:t>
            </a:r>
            <a:r>
              <a:rPr kumimoji="1" lang="en-US" altLang="ja-JP" sz="2200" b="1" dirty="0"/>
              <a:t>)</a:t>
            </a:r>
            <a:endParaRPr kumimoji="1" lang="ja-JP" altLang="en-US" sz="2200" b="1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ja-JP" i="1" dirty="0">
                <a:solidFill>
                  <a:srgbClr val="003399"/>
                </a:solidFill>
              </a:rPr>
              <a:t>Copyright 2020 DOVA Corporation. All rights reserved.</a:t>
            </a: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6444208" y="3867894"/>
            <a:ext cx="256031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沖縄ハーバービューホテル</a:t>
            </a:r>
            <a:endParaRPr lang="en-US" altLang="zh-TW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zh-TW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〒</a:t>
            </a:r>
            <a:r>
              <a:rPr lang="en-US" altLang="zh-TW" dirty="0">
                <a:latin typeface="Meiryo UI" panose="020B0604030504040204" pitchFamily="50" charset="-128"/>
                <a:ea typeface="Meiryo UI" panose="020B0604030504040204" pitchFamily="50" charset="-128"/>
              </a:rPr>
              <a:t>900-0021</a:t>
            </a:r>
            <a:r>
              <a:rPr lang="zh-TW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endParaRPr lang="en-US" altLang="zh-TW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zh-TW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沖縄県那覇市泉崎</a:t>
            </a:r>
            <a:r>
              <a:rPr lang="en-US" altLang="zh-TW" dirty="0">
                <a:latin typeface="Meiryo UI" panose="020B0604030504040204" pitchFamily="50" charset="-128"/>
                <a:ea typeface="Meiryo UI" panose="020B0604030504040204" pitchFamily="50" charset="-128"/>
              </a:rPr>
              <a:t>2-46</a:t>
            </a:r>
          </a:p>
        </p:txBody>
      </p:sp>
    </p:spTree>
    <p:extLst>
      <p:ext uri="{BB962C8B-B14F-4D97-AF65-F5344CB8AC3E}">
        <p14:creationId xmlns:p14="http://schemas.microsoft.com/office/powerpoint/2010/main" val="26244331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ja-JP" i="1" dirty="0">
                <a:solidFill>
                  <a:srgbClr val="003399"/>
                </a:solidFill>
              </a:rPr>
              <a:t>Copyright 2020 DOVA Corporation. All rights reserved.</a:t>
            </a: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1835696" y="1415554"/>
            <a:ext cx="5614037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7200" b="1" dirty="0">
                <a:latin typeface="+mj-ea"/>
                <a:ea typeface="+mj-ea"/>
              </a:rPr>
              <a:t>7</a:t>
            </a:r>
            <a:r>
              <a:rPr kumimoji="1" lang="ja-JP" altLang="en-US" sz="7200" b="1" dirty="0">
                <a:latin typeface="+mj-ea"/>
                <a:ea typeface="+mj-ea"/>
              </a:rPr>
              <a:t>月</a:t>
            </a:r>
            <a:r>
              <a:rPr kumimoji="1" lang="en-US" altLang="ja-JP" sz="7200" b="1" dirty="0">
                <a:latin typeface="+mj-ea"/>
                <a:ea typeface="+mj-ea"/>
              </a:rPr>
              <a:t>3</a:t>
            </a:r>
            <a:r>
              <a:rPr kumimoji="1" lang="ja-JP" altLang="en-US" sz="7200" b="1" dirty="0">
                <a:latin typeface="+mj-ea"/>
                <a:ea typeface="+mj-ea"/>
              </a:rPr>
              <a:t>日</a:t>
            </a:r>
            <a:r>
              <a:rPr kumimoji="1" lang="en-US" altLang="ja-JP" sz="7200" b="1" dirty="0">
                <a:latin typeface="+mj-ea"/>
                <a:ea typeface="+mj-ea"/>
              </a:rPr>
              <a:t>(</a:t>
            </a:r>
            <a:r>
              <a:rPr kumimoji="1" lang="ja-JP" altLang="en-US" sz="7200" b="1" dirty="0">
                <a:latin typeface="+mj-ea"/>
                <a:ea typeface="+mj-ea"/>
              </a:rPr>
              <a:t>金</a:t>
            </a:r>
            <a:r>
              <a:rPr kumimoji="1" lang="en-US" altLang="ja-JP" sz="7200" b="1" dirty="0">
                <a:latin typeface="+mj-ea"/>
                <a:ea typeface="+mj-ea"/>
              </a:rPr>
              <a:t>)</a:t>
            </a:r>
          </a:p>
          <a:p>
            <a:pPr algn="ctr"/>
            <a:r>
              <a:rPr kumimoji="1" lang="ja-JP" altLang="en-US" sz="7200" b="1" dirty="0">
                <a:latin typeface="+mj-ea"/>
                <a:ea typeface="+mj-ea"/>
              </a:rPr>
              <a:t>最終便で出発</a:t>
            </a:r>
          </a:p>
        </p:txBody>
      </p:sp>
      <p:pic>
        <p:nvPicPr>
          <p:cNvPr id="1026" name="Picture 2" descr="https://4.bp.blogspot.com/-bbdeJizTdK4/UUhH3mNbBxI/AAAAAAAAO4g/VZGSD_Tq14M/s1600/airplan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76163">
            <a:off x="6401034" y="3423048"/>
            <a:ext cx="2285219" cy="1482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71224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ja-JP" i="1" dirty="0">
                <a:solidFill>
                  <a:srgbClr val="003399"/>
                </a:solidFill>
              </a:rPr>
              <a:t>Copyright 2020 DOVA Corporation. All rights reserved.</a:t>
            </a: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2123728" y="1947485"/>
            <a:ext cx="511550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7200" b="1" dirty="0">
                <a:latin typeface="+mj-ea"/>
                <a:ea typeface="+mj-ea"/>
              </a:rPr>
              <a:t>7</a:t>
            </a:r>
            <a:r>
              <a:rPr kumimoji="1" lang="ja-JP" altLang="en-US" sz="7200" b="1" dirty="0">
                <a:latin typeface="+mj-ea"/>
                <a:ea typeface="+mj-ea"/>
              </a:rPr>
              <a:t>月</a:t>
            </a:r>
            <a:r>
              <a:rPr kumimoji="1" lang="en-US" altLang="ja-JP" sz="7200" b="1" dirty="0">
                <a:latin typeface="+mj-ea"/>
                <a:ea typeface="+mj-ea"/>
              </a:rPr>
              <a:t>4</a:t>
            </a:r>
            <a:r>
              <a:rPr kumimoji="1" lang="ja-JP" altLang="en-US" sz="7200" b="1" dirty="0">
                <a:latin typeface="+mj-ea"/>
                <a:ea typeface="+mj-ea"/>
              </a:rPr>
              <a:t>日</a:t>
            </a:r>
            <a:r>
              <a:rPr kumimoji="1" lang="en-US" altLang="ja-JP" sz="7200" b="1" dirty="0">
                <a:latin typeface="+mj-ea"/>
                <a:ea typeface="+mj-ea"/>
              </a:rPr>
              <a:t>(</a:t>
            </a:r>
            <a:r>
              <a:rPr lang="ja-JP" altLang="en-US" sz="7200" b="1" dirty="0">
                <a:latin typeface="+mj-ea"/>
                <a:ea typeface="+mj-ea"/>
              </a:rPr>
              <a:t>土</a:t>
            </a:r>
            <a:r>
              <a:rPr kumimoji="1" lang="en-US" altLang="ja-JP" sz="7200" b="1" dirty="0">
                <a:latin typeface="+mj-ea"/>
                <a:ea typeface="+mj-ea"/>
              </a:rPr>
              <a:t>)</a:t>
            </a:r>
            <a:endParaRPr kumimoji="1" lang="ja-JP" altLang="en-US" sz="7200" b="1" dirty="0">
              <a:latin typeface="+mj-ea"/>
              <a:ea typeface="+mj-ea"/>
            </a:endParaRPr>
          </a:p>
        </p:txBody>
      </p:sp>
      <p:pic>
        <p:nvPicPr>
          <p:cNvPr id="10242" name="Picture 2" descr="https://3.bp.blogspot.com/-ccopytMxi9Q/UYns60uXZaI/AAAAAAAARbI/NzDqwPUlnxs/s800/hiyake_sunglas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2512922"/>
            <a:ext cx="2591657" cy="2490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00285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1.bp.blogspot.com/-ZZVqYGBx-pY/UT10PbSyTPI/AAAAAAAAOt8/ySKyRkbDpno/s1600/scuba_coupl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2755263"/>
            <a:ext cx="3024336" cy="2217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ja-JP" i="1" dirty="0">
                <a:solidFill>
                  <a:srgbClr val="003399"/>
                </a:solidFill>
              </a:rPr>
              <a:t>Copyright 2020 DOVA Corporation. All rights reserved.</a:t>
            </a: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2123728" y="1947485"/>
            <a:ext cx="511550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7200" b="1" dirty="0">
                <a:latin typeface="+mj-ea"/>
                <a:ea typeface="+mj-ea"/>
              </a:rPr>
              <a:t>7</a:t>
            </a:r>
            <a:r>
              <a:rPr kumimoji="1" lang="ja-JP" altLang="en-US" sz="7200" b="1" dirty="0">
                <a:latin typeface="+mj-ea"/>
                <a:ea typeface="+mj-ea"/>
              </a:rPr>
              <a:t>月</a:t>
            </a:r>
            <a:r>
              <a:rPr lang="en-US" altLang="ja-JP" sz="7200" b="1" dirty="0">
                <a:latin typeface="+mj-ea"/>
                <a:ea typeface="+mj-ea"/>
              </a:rPr>
              <a:t>5</a:t>
            </a:r>
            <a:r>
              <a:rPr kumimoji="1" lang="ja-JP" altLang="en-US" sz="7200" b="1" dirty="0">
                <a:latin typeface="+mj-ea"/>
                <a:ea typeface="+mj-ea"/>
              </a:rPr>
              <a:t>日</a:t>
            </a:r>
            <a:r>
              <a:rPr kumimoji="1" lang="en-US" altLang="ja-JP" sz="7200" b="1" dirty="0">
                <a:latin typeface="+mj-ea"/>
                <a:ea typeface="+mj-ea"/>
              </a:rPr>
              <a:t>(</a:t>
            </a:r>
            <a:r>
              <a:rPr lang="ja-JP" altLang="en-US" sz="7200" b="1" dirty="0">
                <a:latin typeface="+mj-ea"/>
                <a:ea typeface="+mj-ea"/>
              </a:rPr>
              <a:t>日</a:t>
            </a:r>
            <a:r>
              <a:rPr kumimoji="1" lang="en-US" altLang="ja-JP" sz="7200" b="1" dirty="0">
                <a:latin typeface="+mj-ea"/>
                <a:ea typeface="+mj-ea"/>
              </a:rPr>
              <a:t>)</a:t>
            </a:r>
            <a:endParaRPr kumimoji="1" lang="ja-JP" altLang="en-US" sz="7200" b="1" dirty="0"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12111221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s://2.bp.blogspot.com/-Gp2_6OZJ1FQ/XASwZmJF9yI/AAAAAAABQZ0/C8dUDl0e_uEWbDjvwNAo8DArlJX4vIaFwCLcBGAs/s800/computer_programming_man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3048142"/>
            <a:ext cx="2355859" cy="2142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ja-JP" i="1" dirty="0">
                <a:solidFill>
                  <a:srgbClr val="003399"/>
                </a:solidFill>
              </a:rPr>
              <a:t>Copyright 2020 DOVA Corporation. All rights reserved.</a:t>
            </a: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395536" y="1275606"/>
            <a:ext cx="8291052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7200" b="1" dirty="0">
                <a:latin typeface="+mj-ea"/>
                <a:ea typeface="+mj-ea"/>
              </a:rPr>
              <a:t>7</a:t>
            </a:r>
            <a:r>
              <a:rPr kumimoji="1" lang="ja-JP" altLang="en-US" sz="7200" b="1" dirty="0">
                <a:latin typeface="+mj-ea"/>
                <a:ea typeface="+mj-ea"/>
              </a:rPr>
              <a:t>月</a:t>
            </a:r>
            <a:r>
              <a:rPr lang="en-US" altLang="ja-JP" sz="7200" b="1" dirty="0">
                <a:latin typeface="+mj-ea"/>
                <a:ea typeface="+mj-ea"/>
              </a:rPr>
              <a:t>6</a:t>
            </a:r>
            <a:r>
              <a:rPr kumimoji="1" lang="ja-JP" altLang="en-US" sz="7200" b="1" dirty="0">
                <a:latin typeface="+mj-ea"/>
                <a:ea typeface="+mj-ea"/>
              </a:rPr>
              <a:t>日</a:t>
            </a:r>
            <a:r>
              <a:rPr kumimoji="1" lang="en-US" altLang="ja-JP" sz="7200" b="1" dirty="0">
                <a:latin typeface="+mj-ea"/>
                <a:ea typeface="+mj-ea"/>
              </a:rPr>
              <a:t>(</a:t>
            </a:r>
            <a:r>
              <a:rPr lang="ja-JP" altLang="en-US" sz="7200" b="1" dirty="0">
                <a:latin typeface="+mj-ea"/>
                <a:ea typeface="+mj-ea"/>
              </a:rPr>
              <a:t>月</a:t>
            </a:r>
            <a:r>
              <a:rPr kumimoji="1" lang="en-US" altLang="ja-JP" sz="7200" b="1" dirty="0">
                <a:latin typeface="+mj-ea"/>
                <a:ea typeface="+mj-ea"/>
              </a:rPr>
              <a:t>)</a:t>
            </a:r>
          </a:p>
          <a:p>
            <a:r>
              <a:rPr lang="ja-JP" altLang="en-US" sz="6000" b="1" dirty="0">
                <a:latin typeface="+mj-ea"/>
                <a:ea typeface="+mj-ea"/>
              </a:rPr>
              <a:t>リモートワークの体験学習</a:t>
            </a:r>
            <a:endParaRPr kumimoji="1" lang="ja-JP" altLang="en-US" sz="6000" b="1" dirty="0"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28949475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ja-JP" i="1" dirty="0">
                <a:solidFill>
                  <a:srgbClr val="003399"/>
                </a:solidFill>
              </a:rPr>
              <a:t>Copyright 2020 DOVA Corporation. All rights reserved.</a:t>
            </a: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967157" y="1203598"/>
            <a:ext cx="7133235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7200" b="1" dirty="0">
                <a:latin typeface="+mj-ea"/>
                <a:ea typeface="+mj-ea"/>
              </a:rPr>
              <a:t>7</a:t>
            </a:r>
            <a:r>
              <a:rPr kumimoji="1" lang="ja-JP" altLang="en-US" sz="7200" b="1" dirty="0">
                <a:latin typeface="+mj-ea"/>
                <a:ea typeface="+mj-ea"/>
              </a:rPr>
              <a:t>月</a:t>
            </a:r>
            <a:r>
              <a:rPr lang="en-US" altLang="ja-JP" sz="7200" b="1" dirty="0">
                <a:latin typeface="+mj-ea"/>
                <a:ea typeface="+mj-ea"/>
              </a:rPr>
              <a:t>7</a:t>
            </a:r>
            <a:r>
              <a:rPr kumimoji="1" lang="ja-JP" altLang="en-US" sz="7200" b="1" dirty="0">
                <a:latin typeface="+mj-ea"/>
                <a:ea typeface="+mj-ea"/>
              </a:rPr>
              <a:t>日</a:t>
            </a:r>
            <a:r>
              <a:rPr kumimoji="1" lang="en-US" altLang="ja-JP" sz="7200" b="1" dirty="0">
                <a:latin typeface="+mj-ea"/>
                <a:ea typeface="+mj-ea"/>
              </a:rPr>
              <a:t>(</a:t>
            </a:r>
            <a:r>
              <a:rPr lang="ja-JP" altLang="en-US" sz="7200" b="1" dirty="0">
                <a:latin typeface="+mj-ea"/>
                <a:ea typeface="+mj-ea"/>
              </a:rPr>
              <a:t>火</a:t>
            </a:r>
            <a:r>
              <a:rPr kumimoji="1" lang="en-US" altLang="ja-JP" sz="7200" b="1" dirty="0">
                <a:latin typeface="+mj-ea"/>
                <a:ea typeface="+mj-ea"/>
              </a:rPr>
              <a:t>)</a:t>
            </a:r>
          </a:p>
          <a:p>
            <a:r>
              <a:rPr lang="en-US" altLang="ja-JP" sz="6000" b="1" dirty="0">
                <a:latin typeface="+mj-ea"/>
                <a:ea typeface="+mj-ea"/>
              </a:rPr>
              <a:t>Day0 </a:t>
            </a:r>
            <a:r>
              <a:rPr lang="ja-JP" altLang="en-US" sz="6000" b="1" dirty="0">
                <a:latin typeface="+mj-ea"/>
                <a:ea typeface="+mj-ea"/>
              </a:rPr>
              <a:t>出展者懇親会</a:t>
            </a:r>
            <a:endParaRPr kumimoji="1" lang="ja-JP" altLang="en-US" sz="6000" b="1" dirty="0">
              <a:latin typeface="+mj-ea"/>
              <a:ea typeface="+mj-ea"/>
            </a:endParaRPr>
          </a:p>
        </p:txBody>
      </p:sp>
      <p:pic>
        <p:nvPicPr>
          <p:cNvPr id="7170" name="Picture 2" descr="https://2.bp.blogspot.com/-j9v4IZVzVDs/WqiiCa_xQuI/AAAAAAABK38/JP03Wz3CnUo_0fF-9aGKBgDNzGiave19ACLcBGAs/s800/party_tachinomi_men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09784"/>
            <a:ext cx="1697589" cy="1782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63896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ja-JP" i="1" dirty="0">
                <a:solidFill>
                  <a:srgbClr val="003399"/>
                </a:solidFill>
              </a:rPr>
              <a:t>Copyright 2020 DOVA Corporation. All rights reserved.</a:t>
            </a: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2127324" y="1635646"/>
            <a:ext cx="5115503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7200" b="1" dirty="0">
                <a:latin typeface="+mj-ea"/>
                <a:ea typeface="+mj-ea"/>
              </a:rPr>
              <a:t>7</a:t>
            </a:r>
            <a:r>
              <a:rPr kumimoji="1" lang="ja-JP" altLang="en-US" sz="7200" b="1" dirty="0">
                <a:latin typeface="+mj-ea"/>
                <a:ea typeface="+mj-ea"/>
              </a:rPr>
              <a:t>月</a:t>
            </a:r>
            <a:r>
              <a:rPr lang="en-US" altLang="ja-JP" sz="7200" b="1" dirty="0">
                <a:latin typeface="+mj-ea"/>
                <a:ea typeface="+mj-ea"/>
              </a:rPr>
              <a:t>8</a:t>
            </a:r>
            <a:r>
              <a:rPr kumimoji="1" lang="ja-JP" altLang="en-US" sz="7200" b="1" dirty="0">
                <a:latin typeface="+mj-ea"/>
                <a:ea typeface="+mj-ea"/>
              </a:rPr>
              <a:t>日</a:t>
            </a:r>
            <a:r>
              <a:rPr kumimoji="1" lang="en-US" altLang="ja-JP" sz="7200" b="1" dirty="0">
                <a:latin typeface="+mj-ea"/>
                <a:ea typeface="+mj-ea"/>
              </a:rPr>
              <a:t>(</a:t>
            </a:r>
            <a:r>
              <a:rPr lang="ja-JP" altLang="en-US" sz="7200" b="1" dirty="0">
                <a:latin typeface="+mj-ea"/>
                <a:ea typeface="+mj-ea"/>
              </a:rPr>
              <a:t>水</a:t>
            </a:r>
            <a:r>
              <a:rPr kumimoji="1" lang="en-US" altLang="ja-JP" sz="7200" b="1" dirty="0">
                <a:latin typeface="+mj-ea"/>
                <a:ea typeface="+mj-ea"/>
              </a:rPr>
              <a:t>)</a:t>
            </a:r>
          </a:p>
          <a:p>
            <a:pPr algn="ctr"/>
            <a:r>
              <a:rPr lang="en-US" altLang="ja-JP" sz="6000" b="1" dirty="0">
                <a:latin typeface="+mj-ea"/>
                <a:ea typeface="+mj-ea"/>
              </a:rPr>
              <a:t>Day1</a:t>
            </a:r>
            <a:endParaRPr kumimoji="1" lang="ja-JP" altLang="en-US" sz="6000" b="1" dirty="0"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11022880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ja-JP" i="1" dirty="0">
                <a:solidFill>
                  <a:srgbClr val="003399"/>
                </a:solidFill>
              </a:rPr>
              <a:t>Copyright 2020 DOVA Corporation. All rights reserved.</a:t>
            </a: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2021750" y="1635646"/>
            <a:ext cx="5326651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7200" b="1" dirty="0">
                <a:latin typeface="+mj-ea"/>
                <a:ea typeface="+mj-ea"/>
              </a:rPr>
              <a:t>7</a:t>
            </a:r>
            <a:r>
              <a:rPr kumimoji="1" lang="ja-JP" altLang="en-US" sz="7200" b="1" dirty="0">
                <a:latin typeface="+mj-ea"/>
                <a:ea typeface="+mj-ea"/>
              </a:rPr>
              <a:t>月</a:t>
            </a:r>
            <a:r>
              <a:rPr lang="en-US" altLang="ja-JP" sz="7200" b="1" dirty="0">
                <a:latin typeface="+mj-ea"/>
                <a:ea typeface="+mj-ea"/>
              </a:rPr>
              <a:t>9</a:t>
            </a:r>
            <a:r>
              <a:rPr kumimoji="1" lang="ja-JP" altLang="en-US" sz="7200" b="1" dirty="0">
                <a:latin typeface="+mj-ea"/>
                <a:ea typeface="+mj-ea"/>
              </a:rPr>
              <a:t>日</a:t>
            </a:r>
            <a:r>
              <a:rPr kumimoji="1" lang="en-US" altLang="ja-JP" sz="7200" b="1" dirty="0">
                <a:latin typeface="+mj-ea"/>
                <a:ea typeface="+mj-ea"/>
              </a:rPr>
              <a:t>(</a:t>
            </a:r>
            <a:r>
              <a:rPr lang="ja-JP" altLang="en-US" sz="7200" b="1" dirty="0">
                <a:latin typeface="+mj-ea"/>
                <a:ea typeface="+mj-ea"/>
              </a:rPr>
              <a:t>木</a:t>
            </a:r>
            <a:r>
              <a:rPr kumimoji="1" lang="en-US" altLang="ja-JP" sz="7200" b="1" dirty="0">
                <a:latin typeface="+mj-ea"/>
                <a:ea typeface="+mj-ea"/>
              </a:rPr>
              <a:t>)</a:t>
            </a:r>
          </a:p>
          <a:p>
            <a:pPr algn="ctr"/>
            <a:r>
              <a:rPr lang="en-US" altLang="ja-JP" sz="6000" b="1" dirty="0">
                <a:latin typeface="+mj-ea"/>
                <a:ea typeface="+mj-ea"/>
              </a:rPr>
              <a:t>Day2(</a:t>
            </a:r>
            <a:r>
              <a:rPr lang="ja-JP" altLang="en-US" sz="6000" b="1" dirty="0">
                <a:latin typeface="+mj-ea"/>
                <a:ea typeface="+mj-ea"/>
              </a:rPr>
              <a:t>懇親会</a:t>
            </a:r>
            <a:r>
              <a:rPr lang="en-US" altLang="ja-JP" sz="6000" b="1" dirty="0">
                <a:latin typeface="+mj-ea"/>
                <a:ea typeface="+mj-ea"/>
              </a:rPr>
              <a:t>)</a:t>
            </a:r>
            <a:endParaRPr kumimoji="1" lang="ja-JP" altLang="en-US" sz="6000" b="1" dirty="0"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29318683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ja-JP" i="1" dirty="0">
                <a:solidFill>
                  <a:srgbClr val="003399"/>
                </a:solidFill>
              </a:rPr>
              <a:t>Copyright 2020 DOVA Corporation. All rights reserved.</a:t>
            </a: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1814739" y="1635646"/>
            <a:ext cx="5740674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7200" b="1" dirty="0">
                <a:latin typeface="+mj-ea"/>
                <a:ea typeface="+mj-ea"/>
              </a:rPr>
              <a:t>7</a:t>
            </a:r>
            <a:r>
              <a:rPr kumimoji="1" lang="ja-JP" altLang="en-US" sz="7200" b="1" dirty="0">
                <a:latin typeface="+mj-ea"/>
                <a:ea typeface="+mj-ea"/>
              </a:rPr>
              <a:t>月</a:t>
            </a:r>
            <a:r>
              <a:rPr lang="en-US" altLang="ja-JP" sz="7200" b="1" dirty="0">
                <a:latin typeface="+mj-ea"/>
                <a:ea typeface="+mj-ea"/>
              </a:rPr>
              <a:t>10</a:t>
            </a:r>
            <a:r>
              <a:rPr kumimoji="1" lang="ja-JP" altLang="en-US" sz="7200" b="1" dirty="0">
                <a:latin typeface="+mj-ea"/>
                <a:ea typeface="+mj-ea"/>
              </a:rPr>
              <a:t>日</a:t>
            </a:r>
            <a:r>
              <a:rPr kumimoji="1" lang="en-US" altLang="ja-JP" sz="7200" b="1" dirty="0">
                <a:latin typeface="+mj-ea"/>
                <a:ea typeface="+mj-ea"/>
              </a:rPr>
              <a:t>(</a:t>
            </a:r>
            <a:r>
              <a:rPr lang="ja-JP" altLang="en-US" sz="7200" b="1" dirty="0">
                <a:latin typeface="+mj-ea"/>
                <a:ea typeface="+mj-ea"/>
              </a:rPr>
              <a:t>金</a:t>
            </a:r>
            <a:r>
              <a:rPr kumimoji="1" lang="en-US" altLang="ja-JP" sz="7200" b="1" dirty="0">
                <a:latin typeface="+mj-ea"/>
                <a:ea typeface="+mj-ea"/>
              </a:rPr>
              <a:t>)</a:t>
            </a:r>
          </a:p>
          <a:p>
            <a:pPr algn="ctr"/>
            <a:r>
              <a:rPr lang="en-US" altLang="ja-JP" sz="6000" b="1" dirty="0">
                <a:latin typeface="+mj-ea"/>
                <a:ea typeface="+mj-ea"/>
              </a:rPr>
              <a:t>Day3</a:t>
            </a:r>
            <a:endParaRPr kumimoji="1" lang="ja-JP" altLang="en-US" sz="6000" b="1" dirty="0"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14166361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1143000" y="519522"/>
            <a:ext cx="6858000" cy="3726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/>
          <a:p>
            <a:pPr algn="ctr">
              <a:tabLst>
                <a:tab pos="1285875" algn="l"/>
              </a:tabLst>
              <a:defRPr/>
            </a:pPr>
            <a:endParaRPr lang="en-US" altLang="ja-JP" sz="3000" kern="0" dirty="0">
              <a:solidFill>
                <a:schemeClr val="bg1"/>
              </a:solidFill>
              <a:latin typeface="+mj-ea"/>
              <a:cs typeface="Times New Roman" pitchFamily="18" charset="0"/>
            </a:endParaRPr>
          </a:p>
          <a:p>
            <a:pPr algn="ctr">
              <a:tabLst>
                <a:tab pos="1285875" algn="l"/>
              </a:tabLst>
              <a:defRPr/>
            </a:pPr>
            <a:endParaRPr lang="en-US" altLang="ja-JP" kern="0" dirty="0">
              <a:solidFill>
                <a:schemeClr val="bg1"/>
              </a:solidFill>
              <a:latin typeface="+mj-ea"/>
              <a:ea typeface="+mj-ea"/>
              <a:cs typeface="Times New Roman" pitchFamily="18" charset="0"/>
            </a:endParaRPr>
          </a:p>
          <a:p>
            <a:pPr algn="ctr">
              <a:tabLst>
                <a:tab pos="1285875" algn="l"/>
              </a:tabLst>
              <a:defRPr/>
            </a:pPr>
            <a:endParaRPr lang="en-US" altLang="ja-JP" kern="0" dirty="0">
              <a:solidFill>
                <a:schemeClr val="bg1"/>
              </a:solidFill>
              <a:latin typeface="+mj-ea"/>
              <a:ea typeface="+mj-ea"/>
              <a:cs typeface="Times New Roman" pitchFamily="18" charset="0"/>
            </a:endParaRPr>
          </a:p>
          <a:p>
            <a:pPr algn="ctr">
              <a:tabLst>
                <a:tab pos="1285875" algn="l"/>
              </a:tabLst>
              <a:defRPr/>
            </a:pPr>
            <a:endParaRPr lang="en-US" altLang="ja-JP" kern="0" dirty="0">
              <a:solidFill>
                <a:schemeClr val="bg1"/>
              </a:solidFill>
              <a:latin typeface="+mj-ea"/>
              <a:ea typeface="+mj-ea"/>
              <a:cs typeface="Times New Roman" pitchFamily="18" charset="0"/>
            </a:endParaRPr>
          </a:p>
          <a:p>
            <a:pPr algn="ctr">
              <a:tabLst>
                <a:tab pos="1285875" algn="l"/>
              </a:tabLst>
              <a:defRPr/>
            </a:pPr>
            <a:endParaRPr lang="en-US" altLang="ja-JP" kern="0" dirty="0">
              <a:solidFill>
                <a:schemeClr val="bg1"/>
              </a:solidFill>
              <a:latin typeface="+mj-ea"/>
              <a:ea typeface="+mj-ea"/>
              <a:cs typeface="Times New Roman" pitchFamily="18" charset="0"/>
            </a:endParaRPr>
          </a:p>
          <a:p>
            <a:pPr algn="ctr">
              <a:tabLst>
                <a:tab pos="1285875" algn="l"/>
              </a:tabLst>
              <a:defRPr/>
            </a:pPr>
            <a:endParaRPr lang="en-US" altLang="ja-JP" kern="0" dirty="0">
              <a:solidFill>
                <a:schemeClr val="bg1"/>
              </a:solidFill>
              <a:latin typeface="+mj-ea"/>
              <a:ea typeface="+mj-ea"/>
              <a:cs typeface="Times New Roman" pitchFamily="18" charset="0"/>
            </a:endParaRPr>
          </a:p>
          <a:p>
            <a:pPr algn="ctr">
              <a:tabLst>
                <a:tab pos="1285875" algn="l"/>
              </a:tabLst>
              <a:defRPr/>
            </a:pPr>
            <a:endParaRPr lang="en-US" altLang="ja-JP" kern="0" dirty="0">
              <a:solidFill>
                <a:schemeClr val="bg1"/>
              </a:solidFill>
              <a:latin typeface="+mj-ea"/>
              <a:ea typeface="+mj-ea"/>
              <a:cs typeface="Times New Roman" pitchFamily="18" charset="0"/>
            </a:endParaRPr>
          </a:p>
        </p:txBody>
      </p:sp>
      <p:sp>
        <p:nvSpPr>
          <p:cNvPr id="2" name="正方形/長方形 1"/>
          <p:cNvSpPr/>
          <p:nvPr/>
        </p:nvSpPr>
        <p:spPr>
          <a:xfrm>
            <a:off x="349564" y="915566"/>
            <a:ext cx="8542916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5000" b="1" dirty="0">
                <a:solidFill>
                  <a:schemeClr val="bg1"/>
                </a:solidFill>
                <a:latin typeface="+mj-ea"/>
                <a:ea typeface="+mj-ea"/>
              </a:rPr>
              <a:t>JANOG46</a:t>
            </a:r>
            <a:r>
              <a:rPr lang="ja-JP" altLang="en-US" sz="5000" b="1" dirty="0" err="1">
                <a:solidFill>
                  <a:schemeClr val="bg1"/>
                </a:solidFill>
                <a:latin typeface="+mj-ea"/>
                <a:ea typeface="+mj-ea"/>
              </a:rPr>
              <a:t>への</a:t>
            </a:r>
            <a:r>
              <a:rPr lang="ja-JP" altLang="en-US" sz="5000" b="1" dirty="0">
                <a:solidFill>
                  <a:schemeClr val="bg1"/>
                </a:solidFill>
                <a:latin typeface="+mj-ea"/>
                <a:ea typeface="+mj-ea"/>
              </a:rPr>
              <a:t>誘い</a:t>
            </a:r>
            <a:r>
              <a:rPr lang="en-US" altLang="ja-JP" sz="5000" b="1" dirty="0">
                <a:solidFill>
                  <a:schemeClr val="bg1"/>
                </a:solidFill>
                <a:latin typeface="+mj-ea"/>
                <a:ea typeface="+mj-ea"/>
              </a:rPr>
              <a:t>(</a:t>
            </a:r>
            <a:r>
              <a:rPr lang="ja-JP" altLang="en-US" sz="5000" b="1" dirty="0">
                <a:solidFill>
                  <a:schemeClr val="bg1"/>
                </a:solidFill>
                <a:latin typeface="+mj-ea"/>
                <a:ea typeface="+mj-ea"/>
              </a:rPr>
              <a:t>いざない</a:t>
            </a:r>
            <a:r>
              <a:rPr lang="en-US" altLang="ja-JP" sz="5000" b="1" dirty="0">
                <a:solidFill>
                  <a:schemeClr val="bg1"/>
                </a:solidFill>
                <a:latin typeface="+mj-ea"/>
                <a:ea typeface="+mj-ea"/>
              </a:rPr>
              <a:t>)</a:t>
            </a:r>
            <a:endParaRPr lang="ja-JP" altLang="en-US" sz="5000" dirty="0">
              <a:solidFill>
                <a:schemeClr val="bg1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615875601"/>
      </p:ext>
    </p:extLst>
  </p:cSld>
  <p:clrMapOvr>
    <a:masterClrMapping/>
  </p:clrMapOvr>
  <p:transition>
    <p:fade thruBlk="1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ja-JP" i="1" dirty="0">
                <a:solidFill>
                  <a:srgbClr val="003399"/>
                </a:solidFill>
              </a:rPr>
              <a:t>Copyright 2020 DOVA Corporation. All rights reserved.</a:t>
            </a: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1701663" y="1129815"/>
            <a:ext cx="5740674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7200" b="1" dirty="0">
                <a:latin typeface="+mj-ea"/>
                <a:ea typeface="+mj-ea"/>
              </a:rPr>
              <a:t>7</a:t>
            </a:r>
            <a:r>
              <a:rPr kumimoji="1" lang="ja-JP" altLang="en-US" sz="7200" b="1" dirty="0">
                <a:latin typeface="+mj-ea"/>
                <a:ea typeface="+mj-ea"/>
              </a:rPr>
              <a:t>月</a:t>
            </a:r>
            <a:r>
              <a:rPr lang="en-US" altLang="ja-JP" sz="7200" b="1" dirty="0">
                <a:latin typeface="+mj-ea"/>
                <a:ea typeface="+mj-ea"/>
              </a:rPr>
              <a:t>11</a:t>
            </a:r>
            <a:r>
              <a:rPr kumimoji="1" lang="ja-JP" altLang="en-US" sz="7200" b="1" dirty="0">
                <a:latin typeface="+mj-ea"/>
                <a:ea typeface="+mj-ea"/>
              </a:rPr>
              <a:t>日</a:t>
            </a:r>
            <a:r>
              <a:rPr kumimoji="1" lang="en-US" altLang="ja-JP" sz="7200" b="1" dirty="0">
                <a:latin typeface="+mj-ea"/>
                <a:ea typeface="+mj-ea"/>
              </a:rPr>
              <a:t>(</a:t>
            </a:r>
            <a:r>
              <a:rPr lang="ja-JP" altLang="en-US" sz="7200" b="1" dirty="0">
                <a:latin typeface="+mj-ea"/>
                <a:ea typeface="+mj-ea"/>
              </a:rPr>
              <a:t>土</a:t>
            </a:r>
            <a:r>
              <a:rPr kumimoji="1" lang="en-US" altLang="ja-JP" sz="7200" b="1" dirty="0">
                <a:latin typeface="+mj-ea"/>
                <a:ea typeface="+mj-ea"/>
              </a:rPr>
              <a:t>)</a:t>
            </a:r>
          </a:p>
          <a:p>
            <a:pPr algn="ctr"/>
            <a:r>
              <a:rPr lang="en-US" altLang="ja-JP" sz="6000" b="1" dirty="0">
                <a:latin typeface="+mj-ea"/>
                <a:ea typeface="+mj-ea"/>
              </a:rPr>
              <a:t>after party</a:t>
            </a:r>
            <a:endParaRPr kumimoji="1" lang="ja-JP" altLang="en-US" sz="6000" b="1" dirty="0">
              <a:latin typeface="+mj-ea"/>
              <a:ea typeface="+mj-ea"/>
            </a:endParaRPr>
          </a:p>
        </p:txBody>
      </p:sp>
      <p:pic>
        <p:nvPicPr>
          <p:cNvPr id="3074" name="Picture 2" descr="https://2.bp.blogspot.com/-POB-37ic5Ro/U8XkBZ7MvvI/AAAAAAAAipY/FWiDDuDfVjQ/s800/bbq_coupl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2880507"/>
            <a:ext cx="2952328" cy="2328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08317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ja-JP" i="1" dirty="0">
                <a:solidFill>
                  <a:srgbClr val="003399"/>
                </a:solidFill>
              </a:rPr>
              <a:t>Copyright 2020 DOVA Corporation. All rights reserved.</a:t>
            </a: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1814737" y="1635646"/>
            <a:ext cx="5740675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7200" b="1" dirty="0">
                <a:latin typeface="+mj-ea"/>
                <a:ea typeface="+mj-ea"/>
              </a:rPr>
              <a:t>7</a:t>
            </a:r>
            <a:r>
              <a:rPr kumimoji="1" lang="ja-JP" altLang="en-US" sz="7200" b="1" dirty="0">
                <a:latin typeface="+mj-ea"/>
                <a:ea typeface="+mj-ea"/>
              </a:rPr>
              <a:t>月</a:t>
            </a:r>
            <a:r>
              <a:rPr lang="en-US" altLang="ja-JP" sz="7200" b="1" dirty="0">
                <a:latin typeface="+mj-ea"/>
                <a:ea typeface="+mj-ea"/>
              </a:rPr>
              <a:t>12</a:t>
            </a:r>
            <a:r>
              <a:rPr kumimoji="1" lang="ja-JP" altLang="en-US" sz="7200" b="1" dirty="0">
                <a:latin typeface="+mj-ea"/>
                <a:ea typeface="+mj-ea"/>
              </a:rPr>
              <a:t>日</a:t>
            </a:r>
            <a:r>
              <a:rPr kumimoji="1" lang="en-US" altLang="ja-JP" sz="7200" b="1" dirty="0">
                <a:latin typeface="+mj-ea"/>
                <a:ea typeface="+mj-ea"/>
              </a:rPr>
              <a:t>(</a:t>
            </a:r>
            <a:r>
              <a:rPr lang="ja-JP" altLang="en-US" sz="7200" b="1" dirty="0">
                <a:latin typeface="+mj-ea"/>
                <a:ea typeface="+mj-ea"/>
              </a:rPr>
              <a:t>日</a:t>
            </a:r>
            <a:r>
              <a:rPr kumimoji="1" lang="en-US" altLang="ja-JP" sz="7200" b="1" dirty="0">
                <a:latin typeface="+mj-ea"/>
                <a:ea typeface="+mj-ea"/>
              </a:rPr>
              <a:t>)</a:t>
            </a:r>
          </a:p>
          <a:p>
            <a:pPr algn="ctr"/>
            <a:r>
              <a:rPr lang="ja-JP" altLang="en-US" sz="6000" b="1" dirty="0">
                <a:latin typeface="+mj-ea"/>
                <a:ea typeface="+mj-ea"/>
              </a:rPr>
              <a:t>帰れ！</a:t>
            </a:r>
            <a:endParaRPr kumimoji="1" lang="ja-JP" altLang="en-US" sz="6000" b="1" dirty="0">
              <a:latin typeface="+mj-ea"/>
              <a:ea typeface="+mj-ea"/>
            </a:endParaRPr>
          </a:p>
        </p:txBody>
      </p:sp>
      <p:pic>
        <p:nvPicPr>
          <p:cNvPr id="5" name="Picture 2" descr="https://4.bp.blogspot.com/-bbdeJizTdK4/UUhH3mNbBxI/AAAAAAAAO4g/VZGSD_Tq14M/s1600/airplan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52970" flipH="1">
            <a:off x="162992" y="3289358"/>
            <a:ext cx="2546087" cy="1651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14382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2.bp.blogspot.com/-G-jJs88KzSY/UgsrvcU7FSI/AAAAAAAAXJo/GGblBBhEQFI/s800/shiisa_on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3288418"/>
            <a:ext cx="1822216" cy="1779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ja-JP" i="1" dirty="0">
                <a:solidFill>
                  <a:srgbClr val="003399"/>
                </a:solidFill>
              </a:rPr>
              <a:t>Copyright 2020 DOVA Corporation. All rights reserved.</a:t>
            </a: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755233" y="1275606"/>
            <a:ext cx="7957628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7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JANOG46</a:t>
            </a:r>
            <a:r>
              <a:rPr kumimoji="1" lang="ja-JP" altLang="en-US" sz="7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沖縄で</a:t>
            </a:r>
            <a:endParaRPr kumimoji="1" lang="en-US" altLang="ja-JP" sz="72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r>
              <a:rPr kumimoji="1" lang="ja-JP" altLang="en-US" sz="7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お会いしましょう！！</a:t>
            </a:r>
          </a:p>
        </p:txBody>
      </p:sp>
    </p:spTree>
    <p:extLst>
      <p:ext uri="{BB962C8B-B14F-4D97-AF65-F5344CB8AC3E}">
        <p14:creationId xmlns:p14="http://schemas.microsoft.com/office/powerpoint/2010/main" val="11054832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z="2400" b="1" dirty="0">
                <a:latin typeface="+mn-ea"/>
                <a:cs typeface="Times New Roman" pitchFamily="18" charset="0"/>
              </a:rPr>
              <a:t>ドヴァ会社紹介</a:t>
            </a:r>
            <a:endParaRPr lang="ja-JP" altLang="en-US" sz="2400" b="1" dirty="0"/>
          </a:p>
        </p:txBody>
      </p:sp>
      <p:graphicFrame>
        <p:nvGraphicFramePr>
          <p:cNvPr id="25" name="Group 4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2167064"/>
              </p:ext>
            </p:extLst>
          </p:nvPr>
        </p:nvGraphicFramePr>
        <p:xfrm>
          <a:off x="539552" y="627533"/>
          <a:ext cx="7920880" cy="4173277"/>
        </p:xfrm>
        <a:graphic>
          <a:graphicData uri="http://schemas.openxmlformats.org/drawingml/2006/table">
            <a:tbl>
              <a:tblPr>
                <a:effectLst/>
              </a:tblPr>
              <a:tblGrid>
                <a:gridCol w="15715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34929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55142">
                <a:tc>
                  <a:txBody>
                    <a:bodyPr/>
                    <a:lstStyle/>
                    <a:p>
                      <a:pPr marL="0" marR="0" lvl="0" indent="0" algn="dist" defTabSz="957263" rtl="0" eaLnBrk="1" fontAlgn="base" latinLnBrk="0" hangingPunct="1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ea"/>
                          <a:ea typeface="+mj-ea"/>
                          <a:cs typeface="Meiryo UI"/>
                        </a:rPr>
                        <a:t>会社名</a:t>
                      </a:r>
                    </a:p>
                  </a:txBody>
                  <a:tcPr marL="63035" marR="63035" marT="54000" marB="27000" anchorCtr="1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57263" rtl="0" eaLnBrk="1" fontAlgn="base" latinLnBrk="0" hangingPunct="1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  <a:cs typeface="Meiryo UI"/>
                        </a:rPr>
                        <a:t>株式会社ドヴァ</a:t>
                      </a:r>
                    </a:p>
                  </a:txBody>
                  <a:tcPr marL="63035" marR="63035" marT="54000" marB="27000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4405">
                <a:tc>
                  <a:txBody>
                    <a:bodyPr/>
                    <a:lstStyle/>
                    <a:p>
                      <a:pPr marL="0" marR="0" lvl="0" indent="0" algn="dist" defTabSz="957263" rtl="0" eaLnBrk="1" fontAlgn="base" latinLnBrk="0" hangingPunct="1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ea"/>
                          <a:ea typeface="+mj-ea"/>
                          <a:cs typeface="Meiryo UI"/>
                        </a:rPr>
                        <a:t>本社所在地</a:t>
                      </a:r>
                    </a:p>
                  </a:txBody>
                  <a:tcPr marL="63035" marR="63035" marT="54000" marB="27000" anchorCtr="1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57263" rtl="0" eaLnBrk="1" fontAlgn="base" latinLnBrk="0" hangingPunct="1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  <a:cs typeface="Meiryo UI"/>
                        </a:rPr>
                        <a:t>〒</a:t>
                      </a:r>
                      <a:r>
                        <a:rPr kumimoji="1" lang="en-US" altLang="ja-JP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  <a:cs typeface="Meiryo UI"/>
                        </a:rPr>
                        <a:t>220-8117</a:t>
                      </a:r>
                    </a:p>
                    <a:p>
                      <a:pPr marL="0" marR="0" lvl="0" indent="0" algn="l" defTabSz="957263" rtl="0" eaLnBrk="1" fontAlgn="base" latinLnBrk="0" hangingPunct="1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  <a:cs typeface="Meiryo UI"/>
                        </a:rPr>
                        <a:t>横浜市西区みなとみらい</a:t>
                      </a:r>
                      <a:r>
                        <a:rPr kumimoji="1" lang="en-US" altLang="ja-JP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  <a:cs typeface="Meiryo UI"/>
                        </a:rPr>
                        <a:t>2-2-1 </a:t>
                      </a:r>
                      <a:r>
                        <a:rPr kumimoji="1" lang="ja-JP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  <a:cs typeface="Meiryo UI"/>
                        </a:rPr>
                        <a:t>横浜ランドマークタワー</a:t>
                      </a:r>
                      <a:r>
                        <a:rPr kumimoji="1" lang="en-US" altLang="ja-JP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  <a:cs typeface="Meiryo UI"/>
                        </a:rPr>
                        <a:t>17</a:t>
                      </a:r>
                      <a:r>
                        <a:rPr kumimoji="1" lang="ja-JP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  <a:cs typeface="Meiryo UI"/>
                        </a:rPr>
                        <a:t>階</a:t>
                      </a:r>
                    </a:p>
                  </a:txBody>
                  <a:tcPr marL="63035" marR="63035" marT="54000" marB="27000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5142">
                <a:tc>
                  <a:txBody>
                    <a:bodyPr/>
                    <a:lstStyle/>
                    <a:p>
                      <a:pPr marL="0" marR="0" lvl="0" indent="0" algn="dist" defTabSz="957263" rtl="0" eaLnBrk="1" fontAlgn="base" latinLnBrk="0" hangingPunct="1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ea"/>
                          <a:ea typeface="+mj-ea"/>
                          <a:cs typeface="Meiryo UI"/>
                        </a:rPr>
                        <a:t>電　話</a:t>
                      </a:r>
                    </a:p>
                  </a:txBody>
                  <a:tcPr marL="63035" marR="63035" marT="54000" marB="27000" anchorCtr="1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57263" rtl="0" eaLnBrk="1" fontAlgn="base" latinLnBrk="0" hangingPunct="1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  <a:cs typeface="Meiryo UI"/>
                        </a:rPr>
                        <a:t>０４５－２２２－６６００</a:t>
                      </a:r>
                    </a:p>
                  </a:txBody>
                  <a:tcPr marL="63035" marR="63035" marT="54000" marB="27000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4405">
                <a:tc>
                  <a:txBody>
                    <a:bodyPr/>
                    <a:lstStyle/>
                    <a:p>
                      <a:pPr marL="0" marR="0" lvl="0" indent="0" algn="dist" defTabSz="957263" rtl="0" eaLnBrk="1" fontAlgn="base" latinLnBrk="0" hangingPunct="1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ea"/>
                          <a:ea typeface="+mj-ea"/>
                          <a:cs typeface="Meiryo UI"/>
                        </a:rPr>
                        <a:t>支店所在地</a:t>
                      </a:r>
                    </a:p>
                  </a:txBody>
                  <a:tcPr marL="63035" marR="63035" marT="54000" marB="27000" anchorCtr="1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57263" rtl="0" eaLnBrk="1" fontAlgn="base" latinLnBrk="0" hangingPunct="1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ja-JP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  <a:cs typeface="Meiryo UI"/>
                        </a:rPr>
                        <a:t>〒</a:t>
                      </a:r>
                      <a:r>
                        <a:rPr kumimoji="0" lang="en-US" altLang="ja-JP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  <a:cs typeface="Meiryo UI"/>
                        </a:rPr>
                        <a:t>905-2172</a:t>
                      </a:r>
                    </a:p>
                    <a:p>
                      <a:pPr marL="0" marR="0" lvl="0" indent="0" algn="l" defTabSz="957263" rtl="0" eaLnBrk="1" fontAlgn="base" latinLnBrk="0" hangingPunct="1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ja-JP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  <a:cs typeface="Meiryo UI"/>
                        </a:rPr>
                        <a:t>沖縄県名護市豊原</a:t>
                      </a:r>
                      <a:r>
                        <a:rPr kumimoji="0" lang="en-US" altLang="ja-JP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  <a:cs typeface="Meiryo UI"/>
                        </a:rPr>
                        <a:t>224</a:t>
                      </a:r>
                      <a:r>
                        <a:rPr kumimoji="0" lang="ja-JP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  <a:cs typeface="Meiryo UI"/>
                        </a:rPr>
                        <a:t>番地</a:t>
                      </a:r>
                      <a:r>
                        <a:rPr kumimoji="0" lang="en-US" altLang="ja-JP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  <a:cs typeface="Meiryo UI"/>
                        </a:rPr>
                        <a:t>3</a:t>
                      </a:r>
                      <a:r>
                        <a:rPr kumimoji="0" lang="ja-JP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  <a:cs typeface="Meiryo UI"/>
                        </a:rPr>
                        <a:t>号 名護市マルチメディア館</a:t>
                      </a:r>
                      <a:endParaRPr kumimoji="1" lang="ja-JP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ea"/>
                        <a:ea typeface="+mj-ea"/>
                        <a:cs typeface="Meiryo UI"/>
                      </a:endParaRPr>
                    </a:p>
                  </a:txBody>
                  <a:tcPr marL="63035" marR="63035" marT="54000" marB="27000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5142">
                <a:tc>
                  <a:txBody>
                    <a:bodyPr/>
                    <a:lstStyle/>
                    <a:p>
                      <a:pPr marL="0" marR="0" lvl="0" indent="0" algn="dist" defTabSz="957263" rtl="0" eaLnBrk="1" fontAlgn="base" latinLnBrk="0" hangingPunct="1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ea"/>
                          <a:ea typeface="+mj-ea"/>
                          <a:cs typeface="Meiryo UI"/>
                        </a:rPr>
                        <a:t>設　立</a:t>
                      </a:r>
                    </a:p>
                  </a:txBody>
                  <a:tcPr marL="63035" marR="63035" marT="54000" marB="27000" anchorCtr="1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57263" rtl="0" eaLnBrk="1" fontAlgn="base" latinLnBrk="0" hangingPunct="1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  <a:cs typeface="Meiryo UI"/>
                        </a:rPr>
                        <a:t>１９９８年１０月２８日</a:t>
                      </a:r>
                    </a:p>
                  </a:txBody>
                  <a:tcPr marL="63035" marR="63035" marT="54000" marB="27000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5142">
                <a:tc>
                  <a:txBody>
                    <a:bodyPr/>
                    <a:lstStyle/>
                    <a:p>
                      <a:pPr marL="0" marR="0" lvl="0" indent="0" algn="dist" defTabSz="957263" rtl="0" eaLnBrk="1" fontAlgn="base" latinLnBrk="0" hangingPunct="1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ea"/>
                          <a:ea typeface="+mj-ea"/>
                          <a:cs typeface="Meiryo UI"/>
                        </a:rPr>
                        <a:t>代表取締役</a:t>
                      </a:r>
                    </a:p>
                  </a:txBody>
                  <a:tcPr marL="63035" marR="63035" marT="54000" marB="27000" anchorCtr="1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57263" rtl="0" eaLnBrk="1" fontAlgn="base" latinLnBrk="0" hangingPunct="1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  <a:cs typeface="Meiryo UI"/>
                        </a:rPr>
                        <a:t>土橋　整</a:t>
                      </a:r>
                    </a:p>
                  </a:txBody>
                  <a:tcPr marL="63035" marR="63035" marT="54000" marB="27000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23069">
                <a:tc>
                  <a:txBody>
                    <a:bodyPr/>
                    <a:lstStyle/>
                    <a:p>
                      <a:pPr marL="0" marR="0" lvl="0" indent="0" algn="dist" defTabSz="957263" rtl="0" eaLnBrk="1" fontAlgn="base" latinLnBrk="0" hangingPunct="1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ea"/>
                          <a:ea typeface="+mj-ea"/>
                          <a:cs typeface="Meiryo UI"/>
                        </a:rPr>
                        <a:t>主要事業</a:t>
                      </a:r>
                    </a:p>
                  </a:txBody>
                  <a:tcPr marL="63035" marR="63035" marT="54000" marB="27000" anchorCtr="1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400" b="1" i="0" kern="1200" baseline="0" dirty="0"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  <a:cs typeface="+mn-cs"/>
                        </a:rPr>
                        <a:t>■</a:t>
                      </a:r>
                      <a:r>
                        <a:rPr kumimoji="1" lang="ja-JP" altLang="en-US" sz="1400" b="1" i="0" kern="1200" dirty="0"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  <a:cs typeface="+mn-cs"/>
                        </a:rPr>
                        <a:t>ソフトウェア開発及びサービス</a:t>
                      </a:r>
                      <a:endParaRPr kumimoji="1" lang="en-US" altLang="ja-JP" sz="1400" b="1" kern="1200" baseline="0" dirty="0">
                        <a:solidFill>
                          <a:schemeClr val="tx1"/>
                        </a:solidFill>
                        <a:latin typeface="+mj-ea"/>
                        <a:ea typeface="+mj-ea"/>
                        <a:cs typeface="+mn-cs"/>
                      </a:endParaRPr>
                    </a:p>
                    <a:p>
                      <a:pPr>
                        <a:buFontTx/>
                        <a:buNone/>
                      </a:pPr>
                      <a:r>
                        <a:rPr kumimoji="1" lang="en-US" altLang="ja-JP" sz="1400" b="1" kern="1200" baseline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  <a:cs typeface="+mn-cs"/>
                        </a:rPr>
                        <a:t>■</a:t>
                      </a:r>
                      <a:r>
                        <a:rPr kumimoji="1" lang="en-US" altLang="ja-JP" sz="1400" b="1" i="0" kern="1200" dirty="0"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  <a:cs typeface="+mn-cs"/>
                        </a:rPr>
                        <a:t>ICT</a:t>
                      </a:r>
                      <a:r>
                        <a:rPr kumimoji="1" lang="ja-JP" altLang="en-US" sz="1400" b="1" i="0" kern="1200" dirty="0"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  <a:cs typeface="+mn-cs"/>
                        </a:rPr>
                        <a:t>プラットフォーム構築及びサービス</a:t>
                      </a:r>
                      <a:endParaRPr kumimoji="1" lang="en-US" altLang="ja-JP" sz="1400" b="1" kern="1200" baseline="0" dirty="0">
                        <a:solidFill>
                          <a:schemeClr val="tx1"/>
                        </a:solidFill>
                        <a:latin typeface="+mj-ea"/>
                        <a:ea typeface="+mj-ea"/>
                        <a:cs typeface="+mn-cs"/>
                      </a:endParaRPr>
                    </a:p>
                    <a:p>
                      <a:pPr>
                        <a:buFontTx/>
                        <a:buNone/>
                      </a:pPr>
                      <a:r>
                        <a:rPr kumimoji="1" lang="ja-JP" altLang="en-US" sz="1400" b="1" kern="1200" baseline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  <a:cs typeface="+mn-cs"/>
                        </a:rPr>
                        <a:t>■</a:t>
                      </a:r>
                      <a:r>
                        <a:rPr kumimoji="1" lang="en-US" altLang="ja-JP" sz="1400" b="1" i="0" kern="1200" dirty="0"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  <a:cs typeface="+mn-cs"/>
                        </a:rPr>
                        <a:t>ICT</a:t>
                      </a:r>
                      <a:r>
                        <a:rPr kumimoji="1" lang="ja-JP" altLang="en-US" sz="1400" b="1" i="0" kern="1200" dirty="0"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  <a:cs typeface="+mn-cs"/>
                        </a:rPr>
                        <a:t>インフラストラクチャー構築及びサービス</a:t>
                      </a:r>
                      <a:endParaRPr kumimoji="1" lang="en-US" altLang="ja-JP" sz="1400" b="1" kern="1200" baseline="0" dirty="0">
                        <a:solidFill>
                          <a:schemeClr val="tx1"/>
                        </a:solidFill>
                        <a:latin typeface="+mj-ea"/>
                        <a:ea typeface="+mj-ea"/>
                        <a:cs typeface="+mn-cs"/>
                      </a:endParaRPr>
                    </a:p>
                    <a:p>
                      <a:pPr>
                        <a:buFontTx/>
                        <a:buNone/>
                      </a:pPr>
                      <a:r>
                        <a:rPr kumimoji="1" lang="ja-JP" altLang="en-US" sz="1400" b="1" kern="1200" baseline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  <a:cs typeface="+mn-cs"/>
                        </a:rPr>
                        <a:t>■</a:t>
                      </a:r>
                      <a:r>
                        <a:rPr kumimoji="1" lang="en-US" altLang="ja-JP" sz="1400" b="1" i="0" kern="1200" dirty="0"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  <a:cs typeface="+mn-cs"/>
                        </a:rPr>
                        <a:t>ICT</a:t>
                      </a:r>
                      <a:r>
                        <a:rPr kumimoji="1" lang="ja-JP" altLang="en-US" sz="1400" b="1" i="0" kern="1200" dirty="0"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  <a:cs typeface="+mn-cs"/>
                        </a:rPr>
                        <a:t>マネージドサービス</a:t>
                      </a:r>
                      <a:endParaRPr kumimoji="1" lang="en-US" altLang="ja-JP" sz="1400" b="1" kern="1200" baseline="0" dirty="0">
                        <a:solidFill>
                          <a:schemeClr val="tx1"/>
                        </a:solidFill>
                        <a:latin typeface="+mj-ea"/>
                        <a:ea typeface="+mj-ea"/>
                        <a:cs typeface="+mn-cs"/>
                      </a:endParaRPr>
                    </a:p>
                    <a:p>
                      <a:pPr>
                        <a:buFontTx/>
                        <a:buNone/>
                      </a:pPr>
                      <a:r>
                        <a:rPr kumimoji="1" lang="ja-JP" altLang="en-US" sz="1400" b="1" kern="1200" baseline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  <a:cs typeface="+mn-cs"/>
                        </a:rPr>
                        <a:t>■</a:t>
                      </a:r>
                      <a:r>
                        <a:rPr kumimoji="1" lang="en-US" altLang="ja-JP" sz="1400" b="1" i="0" kern="1200" dirty="0"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  <a:cs typeface="+mn-cs"/>
                        </a:rPr>
                        <a:t>ICT</a:t>
                      </a:r>
                      <a:r>
                        <a:rPr kumimoji="1" lang="ja-JP" altLang="en-US" sz="1400" b="1" i="0" kern="1200" dirty="0"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  <a:cs typeface="+mn-cs"/>
                        </a:rPr>
                        <a:t>マーケティングサービス</a:t>
                      </a:r>
                      <a:endParaRPr kumimoji="1" lang="en-US" altLang="ja-JP" sz="1400" b="1" kern="1200" baseline="0" dirty="0">
                        <a:solidFill>
                          <a:schemeClr val="tx1"/>
                        </a:solidFill>
                        <a:latin typeface="+mj-ea"/>
                        <a:ea typeface="+mj-ea"/>
                        <a:cs typeface="+mn-cs"/>
                      </a:endParaRPr>
                    </a:p>
                  </a:txBody>
                  <a:tcPr marL="63035" marR="63035" marT="54000" marB="27000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5" name="フッター プレースホルダー 2"/>
          <p:cNvSpPr txBox="1">
            <a:spLocks/>
          </p:cNvSpPr>
          <p:nvPr/>
        </p:nvSpPr>
        <p:spPr>
          <a:xfrm>
            <a:off x="2051720" y="4862632"/>
            <a:ext cx="4985169" cy="294243"/>
          </a:xfrm>
          <a:prstGeom prst="rect">
            <a:avLst/>
          </a:prstGeom>
        </p:spPr>
        <p:txBody>
          <a:bodyPr/>
          <a:lstStyle>
            <a:defPPr>
              <a:defRPr lang="ja-JP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pitchFamily="50" charset="-128"/>
                <a:cs typeface="+mn-cs"/>
              </a:defRPr>
            </a:lvl1pPr>
            <a:lvl2pPr marL="389626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pitchFamily="50" charset="-128"/>
                <a:cs typeface="+mn-cs"/>
              </a:defRPr>
            </a:lvl2pPr>
            <a:lvl3pPr marL="779252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pitchFamily="50" charset="-128"/>
                <a:cs typeface="+mn-cs"/>
              </a:defRPr>
            </a:lvl3pPr>
            <a:lvl4pPr marL="1168878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pitchFamily="50" charset="-128"/>
                <a:cs typeface="+mn-cs"/>
              </a:defRPr>
            </a:lvl4pPr>
            <a:lvl5pPr marL="1558503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pitchFamily="50" charset="-128"/>
                <a:cs typeface="+mn-cs"/>
              </a:defRPr>
            </a:lvl5pPr>
            <a:lvl6pPr marL="1948129" algn="l" defTabSz="779252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pitchFamily="50" charset="-128"/>
                <a:cs typeface="+mn-cs"/>
              </a:defRPr>
            </a:lvl6pPr>
            <a:lvl7pPr marL="2337755" algn="l" defTabSz="779252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pitchFamily="50" charset="-128"/>
                <a:cs typeface="+mn-cs"/>
              </a:defRPr>
            </a:lvl7pPr>
            <a:lvl8pPr marL="2727381" algn="l" defTabSz="779252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pitchFamily="50" charset="-128"/>
                <a:cs typeface="+mn-cs"/>
              </a:defRPr>
            </a:lvl8pPr>
            <a:lvl9pPr marL="3117007" algn="l" defTabSz="779252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pitchFamily="50" charset="-128"/>
                <a:cs typeface="+mn-cs"/>
              </a:defRPr>
            </a:lvl9pPr>
          </a:lstStyle>
          <a:p>
            <a:pPr algn="ctr"/>
            <a:r>
              <a:rPr lang="en-US" altLang="ja-JP" sz="900" i="1" dirty="0">
                <a:solidFill>
                  <a:srgbClr val="003399"/>
                </a:solidFill>
              </a:rPr>
              <a:t>Copyright 2020 DOVA Corporation.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652848063"/>
      </p:ext>
    </p:extLst>
  </p:cSld>
  <p:clrMapOvr>
    <a:masterClrMapping/>
  </p:clrMapOvr>
  <p:transition>
    <p:fade thruBlk="1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1748730"/>
            <a:ext cx="2561481" cy="3415308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483518"/>
            <a:ext cx="2792909" cy="3723878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59" y="514755"/>
            <a:ext cx="2496217" cy="3328288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1944570"/>
            <a:ext cx="4259223" cy="3194417"/>
          </a:xfrm>
          <a:prstGeom prst="rect">
            <a:avLst/>
          </a:prstGeom>
        </p:spPr>
      </p:pic>
      <p:sp>
        <p:nvSpPr>
          <p:cNvPr id="7" name="正方形/長方形 6"/>
          <p:cNvSpPr/>
          <p:nvPr/>
        </p:nvSpPr>
        <p:spPr>
          <a:xfrm rot="20950839">
            <a:off x="4140012" y="2662972"/>
            <a:ext cx="576064" cy="7136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3959673" y="2513990"/>
            <a:ext cx="9877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>
                <a:solidFill>
                  <a:srgbClr val="FF0000"/>
                </a:solidFill>
              </a:rPr>
              <a:t>○ゼッタ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1515635"/>
      </p:ext>
    </p:extLst>
  </p:cSld>
  <p:clrMapOvr>
    <a:masterClrMapping/>
  </p:clrMapOvr>
  <p:transition>
    <p:fade thruBlk="1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z="2400" b="1" dirty="0"/>
              <a:t>次回開催場所は</a:t>
            </a:r>
            <a:r>
              <a:rPr lang="en-US" altLang="ja-JP" sz="2400" b="1" dirty="0"/>
              <a:t>…</a:t>
            </a:r>
            <a:endParaRPr kumimoji="1" lang="ja-JP" altLang="en-US" sz="2400" b="1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ja-JP" i="1" dirty="0">
                <a:solidFill>
                  <a:srgbClr val="003399"/>
                </a:solidFill>
              </a:rPr>
              <a:t>Copyright 2020 DOVA Corporation. All rights reserved.</a:t>
            </a: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08899">
            <a:off x="2327555" y="463190"/>
            <a:ext cx="5160304" cy="5160304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448487" y="4292948"/>
            <a:ext cx="30458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JANOG46</a:t>
            </a:r>
            <a:r>
              <a:rPr lang="ja-JP" altLang="en-US" sz="3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沖縄</a:t>
            </a:r>
          </a:p>
        </p:txBody>
      </p:sp>
      <p:sp>
        <p:nvSpPr>
          <p:cNvPr id="7" name="フローチャート: 結合子 6"/>
          <p:cNvSpPr/>
          <p:nvPr/>
        </p:nvSpPr>
        <p:spPr>
          <a:xfrm>
            <a:off x="6457170" y="1872613"/>
            <a:ext cx="216024" cy="241176"/>
          </a:xfrm>
          <a:prstGeom prst="flowChartConnector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フローチャート: 結合子 7"/>
          <p:cNvSpPr/>
          <p:nvPr/>
        </p:nvSpPr>
        <p:spPr>
          <a:xfrm>
            <a:off x="1863392" y="4093306"/>
            <a:ext cx="216024" cy="241176"/>
          </a:xfrm>
          <a:prstGeom prst="flowChartConnector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下カーブ矢印 8"/>
          <p:cNvSpPr/>
          <p:nvPr/>
        </p:nvSpPr>
        <p:spPr>
          <a:xfrm rot="20101333" flipH="1">
            <a:off x="1331147" y="1791178"/>
            <a:ext cx="5101688" cy="1229770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4993266" y="1314639"/>
            <a:ext cx="30458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JANOG45</a:t>
            </a:r>
            <a:r>
              <a:rPr lang="ja-JP" altLang="en-US" sz="3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札幌</a:t>
            </a: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6156176" y="4107775"/>
            <a:ext cx="25378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 dirty="0">
                <a:latin typeface="Meiryo UI" panose="020B0604030504040204" pitchFamily="50" charset="-128"/>
                <a:ea typeface="Meiryo UI" panose="020B0604030504040204" pitchFamily="50" charset="-128"/>
              </a:rPr>
              <a:t>日本を横断して</a:t>
            </a:r>
            <a:endParaRPr kumimoji="1" lang="en-US" altLang="ja-JP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b="1" dirty="0">
                <a:latin typeface="Meiryo UI" panose="020B0604030504040204" pitchFamily="50" charset="-128"/>
                <a:ea typeface="Meiryo UI" panose="020B0604030504040204" pitchFamily="50" charset="-128"/>
              </a:rPr>
              <a:t>寒い札幌から暑い沖縄へ</a:t>
            </a:r>
            <a:endParaRPr kumimoji="1" lang="ja-JP" altLang="en-US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427204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" t="23671" r="-116" b="-14203"/>
          <a:stretch/>
        </p:blipFill>
        <p:spPr>
          <a:xfrm>
            <a:off x="0" y="489183"/>
            <a:ext cx="9144000" cy="5508129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z="2400" b="1" dirty="0"/>
              <a:t>イメージ</a:t>
            </a:r>
            <a:endParaRPr kumimoji="1" lang="ja-JP" altLang="en-US" sz="2400" b="1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ja-JP" i="1">
                <a:solidFill>
                  <a:srgbClr val="003399"/>
                </a:solidFill>
              </a:rPr>
              <a:t>Copy Right 2020 DOVA Corporation. All rights reserved.</a:t>
            </a:r>
            <a:endParaRPr lang="en-US" altLang="ja-JP" i="1" dirty="0">
              <a:solidFill>
                <a:srgbClr val="00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12294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z="2400" b="1" dirty="0"/>
              <a:t>グルメ</a:t>
            </a:r>
            <a:endParaRPr kumimoji="1" lang="ja-JP" altLang="en-US" sz="2400" b="1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ja-JP" i="1" dirty="0">
                <a:solidFill>
                  <a:srgbClr val="003399"/>
                </a:solidFill>
              </a:rPr>
              <a:t>Copyright 2020 DOVA Corporation. All rights reserved.</a:t>
            </a: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281549"/>
            <a:ext cx="3600400" cy="2400267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699542"/>
            <a:ext cx="3950273" cy="2127070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9842" y="2332353"/>
            <a:ext cx="3529485" cy="2355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5498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z="2400" b="1" dirty="0"/>
              <a:t>しめステーキ！！</a:t>
            </a:r>
            <a:endParaRPr kumimoji="1" lang="ja-JP" altLang="en-US" sz="2400" b="1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ja-JP" i="1" dirty="0">
                <a:solidFill>
                  <a:srgbClr val="003399"/>
                </a:solidFill>
              </a:rPr>
              <a:t>Copyright 2020 DOVA Corporation. All rights reserved.</a:t>
            </a: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1810" y="843558"/>
            <a:ext cx="6246694" cy="3888432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0" y="1176938"/>
            <a:ext cx="284404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b="1" dirty="0">
                <a:latin typeface="+mn-ea"/>
                <a:ea typeface="+mn-ea"/>
              </a:rPr>
              <a:t>北海道は</a:t>
            </a:r>
            <a:endParaRPr kumimoji="1" lang="en-US" altLang="ja-JP" sz="2400" b="1" dirty="0">
              <a:latin typeface="+mn-ea"/>
              <a:ea typeface="+mn-ea"/>
            </a:endParaRPr>
          </a:p>
          <a:p>
            <a:r>
              <a:rPr kumimoji="1" lang="ja-JP" altLang="en-US" sz="2400" b="1" dirty="0">
                <a:latin typeface="+mn-ea"/>
                <a:ea typeface="+mn-ea"/>
              </a:rPr>
              <a:t>しめパフェですが</a:t>
            </a:r>
            <a:endParaRPr kumimoji="1" lang="en-US" altLang="ja-JP" sz="2400" b="1" dirty="0">
              <a:latin typeface="+mn-ea"/>
              <a:ea typeface="+mn-ea"/>
            </a:endParaRPr>
          </a:p>
          <a:p>
            <a:r>
              <a:rPr lang="ja-JP" altLang="en-US" sz="2400" b="1" dirty="0">
                <a:latin typeface="+mn-ea"/>
                <a:ea typeface="+mn-ea"/>
              </a:rPr>
              <a:t>沖縄は</a:t>
            </a:r>
            <a:endParaRPr lang="en-US" altLang="ja-JP" sz="2400" b="1" dirty="0">
              <a:latin typeface="+mn-ea"/>
              <a:ea typeface="+mn-ea"/>
            </a:endParaRPr>
          </a:p>
          <a:p>
            <a:r>
              <a:rPr lang="ja-JP" altLang="en-US" sz="2400" b="1" dirty="0">
                <a:latin typeface="+mn-ea"/>
                <a:ea typeface="+mn-ea"/>
              </a:rPr>
              <a:t>しめステーキです！！</a:t>
            </a:r>
            <a:endParaRPr kumimoji="1" lang="ja-JP" altLang="en-US" sz="2400" b="1" dirty="0"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15629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z="2400" b="1" dirty="0"/>
              <a:t>JANOG46</a:t>
            </a:r>
            <a:r>
              <a:rPr lang="ja-JP" altLang="en-US" sz="2400" b="1" dirty="0"/>
              <a:t>の開催日</a:t>
            </a:r>
            <a:endParaRPr kumimoji="1" lang="ja-JP" altLang="en-US" sz="2400" b="1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ja-JP" i="1" dirty="0">
                <a:solidFill>
                  <a:srgbClr val="003399"/>
                </a:solidFill>
              </a:rPr>
              <a:t>Copyright 2020 DOVA Corporation. All rights reserved.</a:t>
            </a: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35496" y="1946325"/>
            <a:ext cx="924163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400" b="1" dirty="0">
                <a:latin typeface="+mn-ea"/>
                <a:ea typeface="+mn-ea"/>
              </a:rPr>
              <a:t>2020</a:t>
            </a:r>
            <a:r>
              <a:rPr kumimoji="1" lang="ja-JP" altLang="en-US" sz="4400" b="1" dirty="0">
                <a:latin typeface="+mn-ea"/>
                <a:ea typeface="+mn-ea"/>
              </a:rPr>
              <a:t>年</a:t>
            </a:r>
            <a:r>
              <a:rPr kumimoji="1" lang="en-US" altLang="ja-JP" sz="4400" b="1" dirty="0">
                <a:latin typeface="+mn-ea"/>
                <a:ea typeface="+mn-ea"/>
              </a:rPr>
              <a:t>7</a:t>
            </a:r>
            <a:r>
              <a:rPr kumimoji="1" lang="ja-JP" altLang="en-US" sz="4400" b="1" dirty="0">
                <a:latin typeface="+mn-ea"/>
                <a:ea typeface="+mn-ea"/>
              </a:rPr>
              <a:t>月</a:t>
            </a:r>
            <a:r>
              <a:rPr kumimoji="1" lang="en-US" altLang="ja-JP" sz="4400" b="1" dirty="0">
                <a:latin typeface="+mn-ea"/>
                <a:ea typeface="+mn-ea"/>
              </a:rPr>
              <a:t>8</a:t>
            </a:r>
            <a:r>
              <a:rPr kumimoji="1" lang="ja-JP" altLang="en-US" sz="4400" b="1" dirty="0">
                <a:latin typeface="+mn-ea"/>
                <a:ea typeface="+mn-ea"/>
              </a:rPr>
              <a:t>日</a:t>
            </a:r>
            <a:r>
              <a:rPr kumimoji="1" lang="en-US" altLang="ja-JP" sz="4400" b="1" dirty="0">
                <a:latin typeface="+mn-ea"/>
                <a:ea typeface="+mn-ea"/>
              </a:rPr>
              <a:t>(</a:t>
            </a:r>
            <a:r>
              <a:rPr kumimoji="1" lang="ja-JP" altLang="en-US" sz="4400" b="1" dirty="0">
                <a:latin typeface="+mn-ea"/>
                <a:ea typeface="+mn-ea"/>
              </a:rPr>
              <a:t>水</a:t>
            </a:r>
            <a:r>
              <a:rPr kumimoji="1" lang="en-US" altLang="ja-JP" sz="4400" b="1" dirty="0">
                <a:latin typeface="+mn-ea"/>
                <a:ea typeface="+mn-ea"/>
              </a:rPr>
              <a:t>)</a:t>
            </a:r>
            <a:r>
              <a:rPr kumimoji="1" lang="ja-JP" altLang="en-US" sz="4400" b="1" dirty="0">
                <a:latin typeface="+mn-ea"/>
                <a:ea typeface="+mn-ea"/>
              </a:rPr>
              <a:t>～</a:t>
            </a:r>
            <a:r>
              <a:rPr kumimoji="1" lang="en-US" altLang="ja-JP" sz="4400" b="1" dirty="0">
                <a:latin typeface="+mn-ea"/>
                <a:ea typeface="+mn-ea"/>
              </a:rPr>
              <a:t>7</a:t>
            </a:r>
            <a:r>
              <a:rPr kumimoji="1" lang="ja-JP" altLang="en-US" sz="4400" b="1" dirty="0">
                <a:latin typeface="+mn-ea"/>
                <a:ea typeface="+mn-ea"/>
              </a:rPr>
              <a:t>月</a:t>
            </a:r>
            <a:r>
              <a:rPr kumimoji="1" lang="en-US" altLang="ja-JP" sz="4400" b="1" dirty="0">
                <a:latin typeface="+mn-ea"/>
                <a:ea typeface="+mn-ea"/>
              </a:rPr>
              <a:t>10</a:t>
            </a:r>
            <a:r>
              <a:rPr kumimoji="1" lang="ja-JP" altLang="en-US" sz="4400" b="1" dirty="0">
                <a:latin typeface="+mn-ea"/>
                <a:ea typeface="+mn-ea"/>
              </a:rPr>
              <a:t>日</a:t>
            </a:r>
            <a:r>
              <a:rPr kumimoji="1" lang="en-US" altLang="ja-JP" sz="4400" b="1" dirty="0">
                <a:latin typeface="+mn-ea"/>
                <a:ea typeface="+mn-ea"/>
              </a:rPr>
              <a:t>(</a:t>
            </a:r>
            <a:r>
              <a:rPr kumimoji="1" lang="ja-JP" altLang="en-US" sz="4400" b="1" dirty="0">
                <a:latin typeface="+mn-ea"/>
                <a:ea typeface="+mn-ea"/>
              </a:rPr>
              <a:t>金</a:t>
            </a:r>
            <a:r>
              <a:rPr kumimoji="1" lang="en-US" altLang="ja-JP" sz="4400" b="1" dirty="0">
                <a:latin typeface="+mn-ea"/>
                <a:ea typeface="+mn-ea"/>
              </a:rPr>
              <a:t>)</a:t>
            </a:r>
            <a:endParaRPr kumimoji="1" lang="ja-JP" altLang="en-US" sz="4400" b="1" dirty="0">
              <a:latin typeface="+mn-ea"/>
              <a:ea typeface="+mn-ea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23528" y="3717939"/>
            <a:ext cx="462498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飛行機、ホテルが埋まってしまうので</a:t>
            </a:r>
            <a:endParaRPr kumimoji="1" lang="en-US" altLang="ja-JP" sz="24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sz="2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直ぐに押さえてください！！</a:t>
            </a:r>
          </a:p>
        </p:txBody>
      </p:sp>
      <p:pic>
        <p:nvPicPr>
          <p:cNvPr id="1026" name="Picture 2" descr="https://2.bp.blogspot.com/-yiQZdeum6ZY/VpjBzczHWXI/AAAAAAAA290/bAYsE-wmE5w/s800/travel_isogu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2890975"/>
            <a:ext cx="2252525" cy="2252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テキスト ボックス 5"/>
          <p:cNvSpPr txBox="1"/>
          <p:nvPr/>
        </p:nvSpPr>
        <p:spPr>
          <a:xfrm>
            <a:off x="173761" y="1432979"/>
            <a:ext cx="19415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開催期間は</a:t>
            </a:r>
          </a:p>
        </p:txBody>
      </p:sp>
    </p:spTree>
    <p:extLst>
      <p:ext uri="{BB962C8B-B14F-4D97-AF65-F5344CB8AC3E}">
        <p14:creationId xmlns:p14="http://schemas.microsoft.com/office/powerpoint/2010/main" val="4174640701"/>
      </p:ext>
    </p:extLst>
  </p:cSld>
  <p:clrMapOvr>
    <a:masterClrMapping/>
  </p:clrMapOvr>
</p:sld>
</file>

<file path=ppt/theme/theme1.xml><?xml version="1.0" encoding="utf-8"?>
<a:theme xmlns:a="http://schemas.openxmlformats.org/drawingml/2006/main" name="標準デザイン">
  <a:themeElements>
    <a:clrScheme name="m-uchida">
      <a:dk1>
        <a:sysClr val="windowText" lastClr="000000"/>
      </a:dk1>
      <a:lt1>
        <a:sysClr val="window" lastClr="FFFFFF"/>
      </a:lt1>
      <a:dk2>
        <a:srgbClr val="1F497D"/>
      </a:dk2>
      <a:lt2>
        <a:srgbClr val="DDD9C3"/>
      </a:lt2>
      <a:accent1>
        <a:srgbClr val="FF0000"/>
      </a:accent1>
      <a:accent2>
        <a:srgbClr val="FFC000"/>
      </a:accent2>
      <a:accent3>
        <a:srgbClr val="FFFF00"/>
      </a:accent3>
      <a:accent4>
        <a:srgbClr val="92D050"/>
      </a:accent4>
      <a:accent5>
        <a:srgbClr val="00B050"/>
      </a:accent5>
      <a:accent6>
        <a:srgbClr val="00B0F0"/>
      </a:accent6>
      <a:hlink>
        <a:srgbClr val="0000FF"/>
      </a:hlink>
      <a:folHlink>
        <a:srgbClr val="7030A0"/>
      </a:folHlink>
    </a:clrScheme>
    <a:fontScheme name="ユーザー定義 1">
      <a:majorFont>
        <a:latin typeface="Calibri"/>
        <a:ea typeface="Meiryo UI"/>
        <a:cs typeface=""/>
      </a:majorFont>
      <a:minorFont>
        <a:latin typeface="Calibri"/>
        <a:ea typeface="Meiryo U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939</TotalTime>
  <Words>480</Words>
  <Application>Microsoft Office PowerPoint</Application>
  <PresentationFormat>画面に合わせる (16:9)</PresentationFormat>
  <Paragraphs>100</Paragraphs>
  <Slides>22</Slides>
  <Notes>2</Notes>
  <HiddenSlides>0</HiddenSlides>
  <MMClips>1</MMClips>
  <ScaleCrop>false</ScaleCrop>
  <HeadingPairs>
    <vt:vector size="6" baseType="variant">
      <vt:variant>
        <vt:lpstr>使用されているフォント</vt:lpstr>
      </vt:variant>
      <vt:variant>
        <vt:i4>3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22</vt:i4>
      </vt:variant>
    </vt:vector>
  </HeadingPairs>
  <TitlesOfParts>
    <vt:vector size="26" baseType="lpstr">
      <vt:lpstr>Meiryo UI</vt:lpstr>
      <vt:lpstr>Arial</vt:lpstr>
      <vt:lpstr>Calibri</vt:lpstr>
      <vt:lpstr>標準デザイン</vt:lpstr>
      <vt:lpstr>PowerPoint プレゼンテーション</vt:lpstr>
      <vt:lpstr>PowerPoint プレゼンテーション</vt:lpstr>
      <vt:lpstr>ドヴァ会社紹介</vt:lpstr>
      <vt:lpstr>PowerPoint プレゼンテーション</vt:lpstr>
      <vt:lpstr>次回開催場所は…</vt:lpstr>
      <vt:lpstr>イメージ</vt:lpstr>
      <vt:lpstr>グルメ</vt:lpstr>
      <vt:lpstr>しめステーキ！！</vt:lpstr>
      <vt:lpstr>JANOG46の開催日</vt:lpstr>
      <vt:lpstr>本会議場(ロワジールホテル那覇)</vt:lpstr>
      <vt:lpstr>懇親会議場(沖縄ハーバービューホテル)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スライド 1</dc:title>
  <dc:creator>内田 雅之</dc:creator>
  <cp:lastModifiedBy>Osamu Kurokochi (osamukur)</cp:lastModifiedBy>
  <cp:revision>301</cp:revision>
  <dcterms:created xsi:type="dcterms:W3CDTF">2009-09-07T02:14:37Z</dcterms:created>
  <dcterms:modified xsi:type="dcterms:W3CDTF">2020-01-28T06:18:37Z</dcterms:modified>
</cp:coreProperties>
</file>